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Mørkt layout 2 - Markering 1/Markerin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547D5-B8B8-4EBA-A344-E31FE216758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279FC-FE50-48EE-AE2E-AF8DD52873B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6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2FB73-31E5-488A-8EDE-92C62B0F858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34649-BC72-46BD-921F-D63F6F0DAF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4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98536-88EA-4446-BDE6-17271CDD806F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8696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CEE-D210-4735-B3C3-8AF58AEA0950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69FC-F529-40F6-9EEC-09C8822BA4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3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CEE-D210-4735-B3C3-8AF58AEA0950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69FC-F529-40F6-9EEC-09C8822BA4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1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CEE-D210-4735-B3C3-8AF58AEA0950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69FC-F529-40F6-9EEC-09C8822BA4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5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CEE-D210-4735-B3C3-8AF58AEA0950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69FC-F529-40F6-9EEC-09C8822BA4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2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CEE-D210-4735-B3C3-8AF58AEA0950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69FC-F529-40F6-9EEC-09C8822BA4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0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CEE-D210-4735-B3C3-8AF58AEA0950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69FC-F529-40F6-9EEC-09C8822BA4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0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CEE-D210-4735-B3C3-8AF58AEA0950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69FC-F529-40F6-9EEC-09C8822BA4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3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CEE-D210-4735-B3C3-8AF58AEA0950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69FC-F529-40F6-9EEC-09C8822BA4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5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CEE-D210-4735-B3C3-8AF58AEA0950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69FC-F529-40F6-9EEC-09C8822BA4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5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CEE-D210-4735-B3C3-8AF58AEA0950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69FC-F529-40F6-9EEC-09C8822BA4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6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CEE-D210-4735-B3C3-8AF58AEA0950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69FC-F529-40F6-9EEC-09C8822BA4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3CCEE-D210-4735-B3C3-8AF58AEA0950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D69FC-F529-40F6-9EEC-09C8822BA47D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294253"/>
            <a:ext cx="2448272" cy="56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88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WP1 </a:t>
            </a:r>
            <a:r>
              <a:rPr lang="da-DK" dirty="0" err="1" smtClean="0"/>
              <a:t>discussions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Jens and Johanna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741" y="1124744"/>
            <a:ext cx="5071539" cy="1167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11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Improving long range forecast skill of risks for hazardous weather and climate events </a:t>
            </a:r>
            <a:endParaRPr lang="en-US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060849"/>
            <a:ext cx="8363272" cy="4536504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Task 1.1 Extremes at different spatial and temporal scales </a:t>
            </a:r>
          </a:p>
          <a:p>
            <a:pPr lvl="1"/>
            <a:r>
              <a:rPr lang="en-US" dirty="0" smtClean="0"/>
              <a:t>D1.1: </a:t>
            </a:r>
            <a:r>
              <a:rPr lang="en-US" dirty="0"/>
              <a:t>How to identify weather patterns associated with occurrences of extreme events in models </a:t>
            </a:r>
            <a:r>
              <a:rPr lang="en-US" dirty="0" smtClean="0"/>
              <a:t>M24</a:t>
            </a:r>
            <a:r>
              <a:rPr lang="en-US" dirty="0"/>
              <a:t>	</a:t>
            </a:r>
          </a:p>
          <a:p>
            <a:r>
              <a:rPr lang="en-US" sz="3100" dirty="0">
                <a:solidFill>
                  <a:srgbClr val="00B0F0"/>
                </a:solidFill>
              </a:rPr>
              <a:t>Task 1.2 Process-oriented diagnosis of weather systems</a:t>
            </a:r>
          </a:p>
          <a:p>
            <a:pPr lvl="1"/>
            <a:r>
              <a:rPr lang="en-US" dirty="0" smtClean="0"/>
              <a:t>D1.1</a:t>
            </a:r>
            <a:endParaRPr lang="en-US" dirty="0"/>
          </a:p>
          <a:p>
            <a:r>
              <a:rPr lang="en-US" sz="3100" dirty="0">
                <a:solidFill>
                  <a:srgbClr val="00B0F0"/>
                </a:solidFill>
              </a:rPr>
              <a:t>Task 1.3 Detection and attribution of weather systems and extremes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D1.2 Attribution </a:t>
            </a:r>
            <a:r>
              <a:rPr lang="en-US" dirty="0"/>
              <a:t>of extremes to climate phenomena </a:t>
            </a:r>
            <a:r>
              <a:rPr lang="en-US" dirty="0" smtClean="0"/>
              <a:t>M48</a:t>
            </a:r>
            <a:r>
              <a:rPr lang="en-US" dirty="0"/>
              <a:t>	</a:t>
            </a:r>
          </a:p>
          <a:p>
            <a:r>
              <a:rPr lang="en-US" sz="3100" dirty="0">
                <a:solidFill>
                  <a:srgbClr val="00B0F0"/>
                </a:solidFill>
              </a:rPr>
              <a:t>Task 1.4 Weather systems and extremes in seasonal prediction systems 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D1.3 Quantified </a:t>
            </a:r>
            <a:r>
              <a:rPr lang="en-US" dirty="0"/>
              <a:t>skill in weather patterns associated with extreme events </a:t>
            </a:r>
            <a:r>
              <a:rPr lang="en-US" dirty="0" smtClean="0"/>
              <a:t>M48</a:t>
            </a:r>
            <a:endParaRPr lang="en-US" dirty="0"/>
          </a:p>
          <a:p>
            <a:r>
              <a:rPr lang="en-US" sz="3100" dirty="0">
                <a:solidFill>
                  <a:srgbClr val="00B0F0"/>
                </a:solidFill>
              </a:rPr>
              <a:t>Task 1.5 </a:t>
            </a:r>
            <a:r>
              <a:rPr lang="en-US" sz="3100" dirty="0" err="1">
                <a:solidFill>
                  <a:srgbClr val="00B0F0"/>
                </a:solidFill>
              </a:rPr>
              <a:t>Subseasonal</a:t>
            </a:r>
            <a:r>
              <a:rPr lang="en-US" sz="3100" dirty="0">
                <a:solidFill>
                  <a:srgbClr val="00B0F0"/>
                </a:solidFill>
              </a:rPr>
              <a:t>-to-seasonal forecasting of severe weather </a:t>
            </a:r>
          </a:p>
          <a:p>
            <a:pPr lvl="1"/>
            <a:r>
              <a:rPr lang="en-US" dirty="0" smtClean="0"/>
              <a:t>D1.4 Predictability </a:t>
            </a:r>
            <a:r>
              <a:rPr lang="en-US" dirty="0"/>
              <a:t>of marine cold air outbreaks and polar lows with dynamical s2s </a:t>
            </a:r>
            <a:r>
              <a:rPr lang="en-US" dirty="0" smtClean="0"/>
              <a:t>forecasts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7160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øjrepil 5"/>
          <p:cNvSpPr/>
          <p:nvPr/>
        </p:nvSpPr>
        <p:spPr>
          <a:xfrm>
            <a:off x="755576" y="404664"/>
            <a:ext cx="7776864" cy="6120680"/>
          </a:xfrm>
          <a:prstGeom prst="rightArrow">
            <a:avLst>
              <a:gd name="adj1" fmla="val 79192"/>
              <a:gd name="adj2" fmla="val 31423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Krans 34"/>
          <p:cNvSpPr/>
          <p:nvPr/>
        </p:nvSpPr>
        <p:spPr>
          <a:xfrm>
            <a:off x="2016224" y="1124744"/>
            <a:ext cx="4211960" cy="4680520"/>
          </a:xfrm>
          <a:prstGeom prst="donut">
            <a:avLst>
              <a:gd name="adj" fmla="val 1249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1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Højrepil 6"/>
          <p:cNvSpPr/>
          <p:nvPr/>
        </p:nvSpPr>
        <p:spPr>
          <a:xfrm>
            <a:off x="1979712" y="1196752"/>
            <a:ext cx="4176464" cy="1152128"/>
          </a:xfrm>
          <a:prstGeom prst="rightArrow">
            <a:avLst/>
          </a:prstGeom>
          <a:gradFill>
            <a:gsLst>
              <a:gs pos="0">
                <a:schemeClr val="bg1"/>
              </a:gs>
              <a:gs pos="45000">
                <a:srgbClr val="FFFF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Improved representation of Arctic warming in predictions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Højrepil 7"/>
          <p:cNvSpPr/>
          <p:nvPr/>
        </p:nvSpPr>
        <p:spPr>
          <a:xfrm>
            <a:off x="1979712" y="4581128"/>
            <a:ext cx="4176464" cy="1152128"/>
          </a:xfrm>
          <a:prstGeom prst="rightArrow">
            <a:avLst/>
          </a:prstGeom>
          <a:gradFill>
            <a:gsLst>
              <a:gs pos="0">
                <a:schemeClr val="bg1"/>
              </a:gs>
              <a:gs pos="45000">
                <a:srgbClr val="FFFF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Improved capacity to respond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Beslutning 9"/>
          <p:cNvSpPr/>
          <p:nvPr/>
        </p:nvSpPr>
        <p:spPr>
          <a:xfrm>
            <a:off x="2339752" y="2267243"/>
            <a:ext cx="3168352" cy="65770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Extreme events</a:t>
            </a:r>
            <a:endParaRPr lang="en-US" dirty="0"/>
          </a:p>
        </p:txBody>
      </p:sp>
      <p:sp>
        <p:nvSpPr>
          <p:cNvPr id="11" name="Beslutning 10"/>
          <p:cNvSpPr/>
          <p:nvPr/>
        </p:nvSpPr>
        <p:spPr>
          <a:xfrm>
            <a:off x="2339752" y="3068960"/>
            <a:ext cx="3168352" cy="79208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Models improvements</a:t>
            </a:r>
            <a:endParaRPr lang="en-US" dirty="0"/>
          </a:p>
        </p:txBody>
      </p:sp>
      <p:sp>
        <p:nvSpPr>
          <p:cNvPr id="12" name="Beslutning 11"/>
          <p:cNvSpPr/>
          <p:nvPr/>
        </p:nvSpPr>
        <p:spPr>
          <a:xfrm>
            <a:off x="2339752" y="4005064"/>
            <a:ext cx="3168352" cy="72008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Coordinated experiments</a:t>
            </a:r>
            <a:endParaRPr lang="en-US" dirty="0"/>
          </a:p>
        </p:txBody>
      </p:sp>
      <p:sp>
        <p:nvSpPr>
          <p:cNvPr id="13" name="Opad-nedadgående pil 12"/>
          <p:cNvSpPr/>
          <p:nvPr/>
        </p:nvSpPr>
        <p:spPr>
          <a:xfrm>
            <a:off x="2123728" y="2276872"/>
            <a:ext cx="432048" cy="2448272"/>
          </a:xfrm>
          <a:prstGeom prst="upDownArrow">
            <a:avLst/>
          </a:prstGeom>
          <a:solidFill>
            <a:schemeClr val="bg1">
              <a:lumMod val="65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14" name="Opad-nedadgående pil 13"/>
          <p:cNvSpPr/>
          <p:nvPr/>
        </p:nvSpPr>
        <p:spPr>
          <a:xfrm>
            <a:off x="5220072" y="2276872"/>
            <a:ext cx="432048" cy="2448272"/>
          </a:xfrm>
          <a:prstGeom prst="upDownArrow">
            <a:avLst/>
          </a:prstGeom>
          <a:solidFill>
            <a:schemeClr val="bg1">
              <a:lumMod val="65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YOPP       IPCC</a:t>
            </a:r>
            <a:endParaRPr lang="en-US" dirty="0"/>
          </a:p>
        </p:txBody>
      </p:sp>
      <p:sp>
        <p:nvSpPr>
          <p:cNvPr id="15" name="Tekstboks 14"/>
          <p:cNvSpPr txBox="1"/>
          <p:nvPr/>
        </p:nvSpPr>
        <p:spPr>
          <a:xfrm rot="16200000">
            <a:off x="246722" y="3064608"/>
            <a:ext cx="23235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Stakeholders</a:t>
            </a:r>
            <a:endParaRPr lang="en-US" sz="3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kstboks 15"/>
          <p:cNvSpPr txBox="1"/>
          <p:nvPr/>
        </p:nvSpPr>
        <p:spPr>
          <a:xfrm rot="16200000">
            <a:off x="5119432" y="2938122"/>
            <a:ext cx="32169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 servicing of</a:t>
            </a:r>
          </a:p>
          <a:p>
            <a:pPr algn="ctr"/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sectors </a:t>
            </a:r>
            <a:endParaRPr lang="en-US" sz="3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kstboks 35"/>
          <p:cNvSpPr txBox="1"/>
          <p:nvPr/>
        </p:nvSpPr>
        <p:spPr>
          <a:xfrm rot="16200000">
            <a:off x="4783038" y="3301836"/>
            <a:ext cx="2333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Forecasting framework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ekstboks 36"/>
          <p:cNvSpPr txBox="1"/>
          <p:nvPr/>
        </p:nvSpPr>
        <p:spPr>
          <a:xfrm rot="16200000">
            <a:off x="-325851" y="3202958"/>
            <a:ext cx="1451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kstboks 37"/>
          <p:cNvSpPr txBox="1"/>
          <p:nvPr/>
        </p:nvSpPr>
        <p:spPr>
          <a:xfrm rot="16200000">
            <a:off x="8173441" y="3202958"/>
            <a:ext cx="1285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Opad-nedadgående pil 38"/>
          <p:cNvSpPr/>
          <p:nvPr/>
        </p:nvSpPr>
        <p:spPr>
          <a:xfrm>
            <a:off x="3059832" y="2780930"/>
            <a:ext cx="360040" cy="443377"/>
          </a:xfrm>
          <a:prstGeom prst="up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pad-nedadgående pil 39"/>
          <p:cNvSpPr/>
          <p:nvPr/>
        </p:nvSpPr>
        <p:spPr>
          <a:xfrm>
            <a:off x="3059832" y="3717034"/>
            <a:ext cx="360040" cy="443377"/>
          </a:xfrm>
          <a:prstGeom prst="up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pad-nedadgående pil 40"/>
          <p:cNvSpPr/>
          <p:nvPr/>
        </p:nvSpPr>
        <p:spPr>
          <a:xfrm>
            <a:off x="4499992" y="2780930"/>
            <a:ext cx="360040" cy="443377"/>
          </a:xfrm>
          <a:prstGeom prst="up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pad-nedadgående pil 41"/>
          <p:cNvSpPr/>
          <p:nvPr/>
        </p:nvSpPr>
        <p:spPr>
          <a:xfrm>
            <a:off x="4499992" y="3705705"/>
            <a:ext cx="360040" cy="443377"/>
          </a:xfrm>
          <a:prstGeom prst="up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909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Partner </a:t>
            </a:r>
            <a:r>
              <a:rPr lang="da-DK" dirty="0" err="1" smtClean="0"/>
              <a:t>involvement</a:t>
            </a:r>
            <a:endParaRPr lang="en-US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200544"/>
              </p:ext>
            </p:extLst>
          </p:nvPr>
        </p:nvGraphicFramePr>
        <p:xfrm>
          <a:off x="251519" y="2276870"/>
          <a:ext cx="8712970" cy="2284945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868903"/>
                <a:gridCol w="715274"/>
                <a:gridCol w="1044766"/>
                <a:gridCol w="870613"/>
                <a:gridCol w="870613"/>
                <a:gridCol w="868903"/>
                <a:gridCol w="869757"/>
                <a:gridCol w="868047"/>
                <a:gridCol w="868047"/>
                <a:gridCol w="868047"/>
              </a:tblGrid>
              <a:tr h="6164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UHAM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DMI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GEOMAR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UREAD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UNIRES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CNRS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CMCC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CTL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SIO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Task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69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effectLst/>
                        </a:rPr>
                        <a:t>x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x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F0"/>
                          </a:solidFill>
                          <a:effectLst/>
                        </a:rPr>
                        <a:t>x</a:t>
                      </a:r>
                      <a:endParaRPr lang="en-US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69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rgbClr val="00B0F0"/>
                          </a:solidFill>
                          <a:effectLst/>
                        </a:rPr>
                        <a:t>x</a:t>
                      </a:r>
                      <a:endParaRPr lang="en-US" sz="1600" b="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600" smtClean="0">
                          <a:effectLst/>
                        </a:rPr>
                        <a:t>x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69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effectLst/>
                        </a:rPr>
                        <a:t>x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F0"/>
                          </a:solidFill>
                          <a:effectLst/>
                        </a:rPr>
                        <a:t>x</a:t>
                      </a:r>
                      <a:endParaRPr lang="en-US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69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rgbClr val="00B0F0"/>
                          </a:solidFill>
                          <a:effectLst/>
                        </a:rPr>
                        <a:t>x</a:t>
                      </a:r>
                      <a:endParaRPr lang="en-US" sz="1600" b="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solidFill>
                            <a:srgbClr val="00B0F0"/>
                          </a:solidFill>
                          <a:effectLst/>
                        </a:rPr>
                        <a:t>x</a:t>
                      </a:r>
                      <a:endParaRPr lang="en-US" sz="16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69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effectLst/>
                        </a:rPr>
                        <a:t> 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F0"/>
                          </a:solidFill>
                          <a:effectLst/>
                        </a:rPr>
                        <a:t>x</a:t>
                      </a:r>
                      <a:endParaRPr lang="en-US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04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Characterize extremes at different spatial and temporal scales by using a rigorous mathematical framework (extreme value theory) 	</a:t>
            </a:r>
          </a:p>
          <a:p>
            <a:pPr lvl="1"/>
            <a:r>
              <a:rPr lang="en-US" dirty="0"/>
              <a:t>Conduct a process-oriented diagnosis of weather systems associated with the occurrence of weather extremes</a:t>
            </a:r>
          </a:p>
          <a:p>
            <a:pPr lvl="1"/>
            <a:r>
              <a:rPr lang="en-US" dirty="0"/>
              <a:t>Detection and attribution of weather systems and extremes 	</a:t>
            </a:r>
          </a:p>
          <a:p>
            <a:pPr lvl="1"/>
            <a:r>
              <a:rPr lang="en-US" dirty="0"/>
              <a:t>Analyze weather systems and extremes in seasonal prediction systems </a:t>
            </a:r>
          </a:p>
          <a:p>
            <a:pPr lvl="1"/>
            <a:r>
              <a:rPr lang="en-US" dirty="0"/>
              <a:t>Transfer the results to operational use, including stakeholder contacts (with </a:t>
            </a:r>
            <a:r>
              <a:rPr lang="en-US" dirty="0" smtClean="0"/>
              <a:t>WP5</a:t>
            </a:r>
            <a:r>
              <a:rPr lang="en-US" dirty="0"/>
              <a:t>)</a:t>
            </a:r>
            <a:r>
              <a:rPr lang="en-US" b="1" dirty="0" smtClean="0"/>
              <a:t> </a:t>
            </a: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51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Identified</a:t>
            </a:r>
            <a:r>
              <a:rPr lang="da-DK" dirty="0" smtClean="0"/>
              <a:t> </a:t>
            </a:r>
            <a:r>
              <a:rPr lang="da-DK" dirty="0" err="1" smtClean="0"/>
              <a:t>issues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 smtClean="0"/>
              <a:t>Which</a:t>
            </a:r>
            <a:r>
              <a:rPr lang="da-DK" dirty="0" smtClean="0"/>
              <a:t> </a:t>
            </a:r>
            <a:r>
              <a:rPr lang="da-DK" dirty="0" err="1" smtClean="0"/>
              <a:t>extremes</a:t>
            </a:r>
            <a:r>
              <a:rPr lang="da-DK" dirty="0" smtClean="0"/>
              <a:t> </a:t>
            </a:r>
            <a:r>
              <a:rPr lang="da-DK" dirty="0" err="1" smtClean="0"/>
              <a:t>should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treated</a:t>
            </a:r>
            <a:r>
              <a:rPr lang="da-DK" dirty="0" smtClean="0"/>
              <a:t>?</a:t>
            </a:r>
            <a:endParaRPr lang="da-DK" dirty="0" smtClean="0"/>
          </a:p>
          <a:p>
            <a:pPr lvl="1"/>
            <a:r>
              <a:rPr lang="da-DK" dirty="0" smtClean="0"/>
              <a:t>Ideas offered </a:t>
            </a:r>
            <a:r>
              <a:rPr lang="da-DK" dirty="0" err="1" smtClean="0"/>
              <a:t>within</a:t>
            </a:r>
            <a:r>
              <a:rPr lang="da-DK" dirty="0" smtClean="0"/>
              <a:t> WP1</a:t>
            </a:r>
          </a:p>
          <a:p>
            <a:pPr lvl="1"/>
            <a:r>
              <a:rPr lang="da-DK" dirty="0" smtClean="0"/>
              <a:t>In liaison with WP5</a:t>
            </a:r>
            <a:r>
              <a:rPr lang="en-US" dirty="0" smtClean="0"/>
              <a:t> (initiated)</a:t>
            </a:r>
          </a:p>
          <a:p>
            <a:r>
              <a:rPr lang="da-DK" dirty="0" smtClean="0"/>
              <a:t>Technical </a:t>
            </a:r>
            <a:r>
              <a:rPr lang="en-US" dirty="0" smtClean="0"/>
              <a:t>description</a:t>
            </a:r>
            <a:r>
              <a:rPr lang="da-DK" dirty="0" smtClean="0"/>
              <a:t> of models data</a:t>
            </a:r>
          </a:p>
          <a:p>
            <a:pPr lvl="1"/>
            <a:r>
              <a:rPr lang="en-US" dirty="0" smtClean="0"/>
              <a:t>Data repositories or how to distribute?</a:t>
            </a:r>
          </a:p>
          <a:p>
            <a:r>
              <a:rPr lang="da-DK" dirty="0" err="1" smtClean="0"/>
              <a:t>Need</a:t>
            </a:r>
            <a:r>
              <a:rPr lang="da-DK" dirty="0" smtClean="0"/>
              <a:t> to </a:t>
            </a:r>
            <a:r>
              <a:rPr lang="da-DK" dirty="0" err="1" smtClean="0"/>
              <a:t>make</a:t>
            </a:r>
            <a:r>
              <a:rPr lang="da-DK" dirty="0" smtClean="0"/>
              <a:t> visible on web page </a:t>
            </a:r>
            <a:r>
              <a:rPr lang="da-DK" dirty="0" err="1" smtClean="0"/>
              <a:t>how</a:t>
            </a:r>
            <a:r>
              <a:rPr lang="da-DK" dirty="0" smtClean="0"/>
              <a:t> </a:t>
            </a:r>
            <a:r>
              <a:rPr lang="da-DK" dirty="0" err="1" smtClean="0"/>
              <a:t>technical</a:t>
            </a:r>
            <a:r>
              <a:rPr lang="da-DK" dirty="0" smtClean="0"/>
              <a:t> information is </a:t>
            </a:r>
            <a:r>
              <a:rPr lang="da-DK" dirty="0" err="1" smtClean="0"/>
              <a:t>handled</a:t>
            </a:r>
            <a:r>
              <a:rPr lang="da-DK" dirty="0" smtClean="0"/>
              <a:t> </a:t>
            </a:r>
            <a:r>
              <a:rPr lang="da-DK" dirty="0" err="1" smtClean="0"/>
              <a:t>across</a:t>
            </a:r>
            <a:r>
              <a:rPr lang="da-DK" dirty="0" smtClean="0"/>
              <a:t> the Blue-Action </a:t>
            </a:r>
            <a:r>
              <a:rPr lang="da-DK" dirty="0" err="1" smtClean="0"/>
              <a:t>project</a:t>
            </a:r>
            <a:endParaRPr lang="en-US" dirty="0" smtClean="0"/>
          </a:p>
          <a:p>
            <a:pPr lvl="1"/>
            <a:r>
              <a:rPr lang="da-DK" dirty="0" smtClean="0"/>
              <a:t>This </a:t>
            </a:r>
            <a:r>
              <a:rPr lang="da-DK" dirty="0" err="1" smtClean="0"/>
              <a:t>should</a:t>
            </a:r>
            <a:r>
              <a:rPr lang="da-DK" dirty="0" smtClean="0"/>
              <a:t> </a:t>
            </a:r>
            <a:r>
              <a:rPr lang="da-DK" dirty="0" err="1" smtClean="0"/>
              <a:t>preferaby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r>
              <a:rPr lang="da-DK" dirty="0" smtClean="0"/>
              <a:t> </a:t>
            </a:r>
            <a:r>
              <a:rPr lang="da-DK" dirty="0" err="1" smtClean="0"/>
              <a:t>before</a:t>
            </a:r>
            <a:r>
              <a:rPr lang="da-DK" dirty="0" smtClean="0"/>
              <a:t> March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1923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Action items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Identify</a:t>
            </a:r>
            <a:r>
              <a:rPr lang="da-DK" dirty="0" smtClean="0"/>
              <a:t>, </a:t>
            </a:r>
            <a:r>
              <a:rPr lang="da-DK" dirty="0" err="1" smtClean="0"/>
              <a:t>explore</a:t>
            </a:r>
            <a:r>
              <a:rPr lang="da-DK" dirty="0" smtClean="0"/>
              <a:t> and </a:t>
            </a:r>
            <a:r>
              <a:rPr lang="da-DK" dirty="0" err="1" smtClean="0"/>
              <a:t>distribute</a:t>
            </a:r>
            <a:r>
              <a:rPr lang="da-DK" dirty="0" smtClean="0"/>
              <a:t> Blue Action </a:t>
            </a:r>
            <a:r>
              <a:rPr lang="da-DK" dirty="0" err="1" smtClean="0"/>
              <a:t>extremes</a:t>
            </a:r>
            <a:r>
              <a:rPr lang="da-DK" dirty="0" smtClean="0"/>
              <a:t> for </a:t>
            </a:r>
            <a:r>
              <a:rPr lang="da-DK" dirty="0" err="1" smtClean="0"/>
              <a:t>sharing</a:t>
            </a:r>
            <a:r>
              <a:rPr lang="da-DK" dirty="0" smtClean="0"/>
              <a:t> and </a:t>
            </a:r>
            <a:r>
              <a:rPr lang="da-DK" dirty="0" err="1" smtClean="0"/>
              <a:t>commenting</a:t>
            </a:r>
            <a:endParaRPr lang="da-DK" dirty="0" smtClean="0"/>
          </a:p>
          <a:p>
            <a:pPr lvl="1"/>
            <a:r>
              <a:rPr lang="da-DK" dirty="0" smtClean="0"/>
              <a:t>DMI by </a:t>
            </a:r>
            <a:r>
              <a:rPr lang="da-DK" dirty="0" smtClean="0">
                <a:solidFill>
                  <a:srgbClr val="FF0000"/>
                </a:solidFill>
              </a:rPr>
              <a:t>Mar17</a:t>
            </a:r>
          </a:p>
          <a:p>
            <a:r>
              <a:rPr lang="da-DK" dirty="0" err="1" smtClean="0"/>
              <a:t>Overview</a:t>
            </a:r>
            <a:r>
              <a:rPr lang="da-DK" dirty="0" smtClean="0"/>
              <a:t> of central model output, </a:t>
            </a:r>
            <a:r>
              <a:rPr lang="da-DK" dirty="0" err="1" smtClean="0"/>
              <a:t>frequency</a:t>
            </a:r>
            <a:r>
              <a:rPr lang="da-DK" dirty="0" smtClean="0"/>
              <a:t>, resolution, etc.</a:t>
            </a:r>
          </a:p>
          <a:p>
            <a:pPr lvl="1"/>
            <a:r>
              <a:rPr lang="da-DK" dirty="0" smtClean="0"/>
              <a:t>UH by </a:t>
            </a:r>
            <a:r>
              <a:rPr lang="da-DK" dirty="0" smtClean="0">
                <a:solidFill>
                  <a:srgbClr val="FF0000"/>
                </a:solidFill>
              </a:rPr>
              <a:t>Mar17</a:t>
            </a:r>
          </a:p>
          <a:p>
            <a:r>
              <a:rPr lang="da-DK" dirty="0" smtClean="0"/>
              <a:t>Plan for </a:t>
            </a:r>
            <a:r>
              <a:rPr lang="da-DK" dirty="0" err="1" smtClean="0"/>
              <a:t>internal</a:t>
            </a:r>
            <a:r>
              <a:rPr lang="da-DK" dirty="0" smtClean="0"/>
              <a:t> WP1 </a:t>
            </a:r>
            <a:r>
              <a:rPr lang="da-DK" dirty="0" err="1" smtClean="0"/>
              <a:t>communications</a:t>
            </a:r>
            <a:endParaRPr lang="da-DK" dirty="0" smtClean="0"/>
          </a:p>
          <a:p>
            <a:pPr lvl="1"/>
            <a:r>
              <a:rPr lang="da-DK" dirty="0" smtClean="0"/>
              <a:t>WP </a:t>
            </a:r>
            <a:r>
              <a:rPr lang="da-DK" dirty="0" err="1" smtClean="0"/>
              <a:t>leaders</a:t>
            </a:r>
            <a:r>
              <a:rPr lang="da-DK" dirty="0" smtClean="0"/>
              <a:t>, DMI/UH by </a:t>
            </a:r>
            <a:r>
              <a:rPr lang="da-DK" dirty="0" smtClean="0">
                <a:solidFill>
                  <a:srgbClr val="FF0000"/>
                </a:solidFill>
              </a:rPr>
              <a:t>Feb17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88183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230</Words>
  <Application>Microsoft Office PowerPoint</Application>
  <PresentationFormat>Skærmshow (4:3)</PresentationFormat>
  <Paragraphs>110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WP1 discussions</vt:lpstr>
      <vt:lpstr>Improving long range forecast skill of risks for hazardous weather and climate events </vt:lpstr>
      <vt:lpstr>PowerPoint-præsentation</vt:lpstr>
      <vt:lpstr>Partner involvement</vt:lpstr>
      <vt:lpstr>Our plan</vt:lpstr>
      <vt:lpstr>Identified issues</vt:lpstr>
      <vt:lpstr>Action items</vt:lpstr>
    </vt:vector>
  </TitlesOfParts>
  <Company>DMI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discussions</dc:title>
  <dc:creator>Jens Hesselbjerg Christensen</dc:creator>
  <cp:lastModifiedBy>Jens Hesselbjerg Christensen</cp:lastModifiedBy>
  <cp:revision>7</cp:revision>
  <dcterms:created xsi:type="dcterms:W3CDTF">2017-01-19T22:26:41Z</dcterms:created>
  <dcterms:modified xsi:type="dcterms:W3CDTF">2017-01-20T08:25:25Z</dcterms:modified>
</cp:coreProperties>
</file>