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02" r:id="rId3"/>
    <p:sldId id="310" r:id="rId4"/>
    <p:sldId id="312" r:id="rId5"/>
    <p:sldId id="315" r:id="rId6"/>
    <p:sldId id="314" r:id="rId7"/>
    <p:sldId id="313" r:id="rId8"/>
    <p:sldId id="295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D67"/>
    <a:srgbClr val="93C56D"/>
    <a:srgbClr val="A7C46E"/>
    <a:srgbClr val="9ABB59"/>
    <a:srgbClr val="93B64E"/>
    <a:srgbClr val="8AA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1" autoAdjust="0"/>
  </p:normalViewPr>
  <p:slideViewPr>
    <p:cSldViewPr snapToGrid="0" snapToObjects="1">
      <p:cViewPr>
        <p:scale>
          <a:sx n="75" d="100"/>
          <a:sy n="75" d="100"/>
        </p:scale>
        <p:origin x="-2664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FBD1-5FBB-42AF-93EC-0B29AC3FBF17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EA5A7-7714-47CE-804C-26F9F35C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52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EA5A7-7714-47CE-804C-26F9F35C642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3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EA5A7-7714-47CE-804C-26F9F35C642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</a:t>
            </a:r>
            <a:r>
              <a:rPr lang="en-GB" smtClean="0"/>
              <a:t>Untitle</a:t>
            </a:r>
            <a:r>
              <a:rPr lang="en-GB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9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46932-2355-2942-AA11-205E2CFC0114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CD69-80F8-2F49-93C1-8809B7D99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3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46932-2355-2942-AA11-205E2CFC0114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CD69-80F8-2F49-93C1-8809B7D99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9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50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46932-2355-2942-AA11-205E2CFC0114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CD69-80F8-2F49-93C1-8809B7D99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0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46932-2355-2942-AA11-205E2CFC0114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CD69-80F8-2F49-93C1-8809B7D99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2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46932-2355-2942-AA11-205E2CFC0114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CD69-80F8-2F49-93C1-8809B7D99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1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46932-2355-2942-AA11-205E2CFC0114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CD69-80F8-2F49-93C1-8809B7D99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1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46932-2355-2942-AA11-205E2CFC0114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CD69-80F8-2F49-93C1-8809B7D99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2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46932-2355-2942-AA11-205E2CFC0114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CD69-80F8-2F49-93C1-8809B7D99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JPI-home-pag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97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887" y="274638"/>
            <a:ext cx="8229600" cy="776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6932-2355-2942-AA11-205E2CFC0114}" type="datetimeFigureOut">
              <a:rPr lang="en-US" smtClean="0"/>
              <a:pPr/>
              <a:t>1/17/2017</a:t>
            </a:fld>
            <a:r>
              <a:rPr lang="en-US" dirty="0" smtClean="0"/>
              <a:t> | </a:t>
            </a:r>
            <a:fld id="{B390CD69-80F8-2F49-93C1-8809B7D99B9A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7" name="Picture 6" descr="JPI-logo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1" y="6011557"/>
            <a:ext cx="1534948" cy="6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0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94D6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94D6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94D6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94D6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94D6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pi-climate.e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52" y="1300686"/>
            <a:ext cx="7886700" cy="23188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JPI Connecting Climate Knowledge for Europe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>(</a:t>
            </a:r>
            <a:r>
              <a:rPr lang="en-US" sz="4000" b="1" i="1" dirty="0" smtClean="0">
                <a:solidFill>
                  <a:srgbClr val="002060"/>
                </a:solidFill>
              </a:rPr>
              <a:t>JPI Climate)</a:t>
            </a:r>
            <a:endParaRPr lang="en-US" sz="4000" i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952" y="3270912"/>
            <a:ext cx="7952547" cy="1098523"/>
          </a:xfrm>
        </p:spPr>
        <p:txBody>
          <a:bodyPr>
            <a:noAutofit/>
          </a:bodyPr>
          <a:lstStyle/>
          <a:p>
            <a:endParaRPr lang="en-GB" sz="2800" b="1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Towards </a:t>
            </a:r>
            <a:r>
              <a:rPr lang="en-GB" sz="2800" b="1" dirty="0">
                <a:solidFill>
                  <a:srgbClr val="002060"/>
                </a:solidFill>
              </a:rPr>
              <a:t>collaborative practice-oriented climate research</a:t>
            </a:r>
          </a:p>
          <a:p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81952" y="4509135"/>
            <a:ext cx="6400800" cy="98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698812" y="5316088"/>
            <a:ext cx="6230677" cy="806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i="1" dirty="0" smtClean="0">
                <a:solidFill>
                  <a:srgbClr val="002060"/>
                </a:solidFill>
              </a:rPr>
              <a:t>JPI Climate Central Secretariat</a:t>
            </a:r>
            <a:endParaRPr lang="en-GB" sz="1800" i="1" dirty="0" smtClean="0">
              <a:solidFill>
                <a:srgbClr val="002060"/>
              </a:solidFill>
            </a:endParaRPr>
          </a:p>
          <a:p>
            <a:pPr algn="r"/>
            <a:r>
              <a:rPr lang="en-US" sz="1800" dirty="0" smtClean="0">
                <a:solidFill>
                  <a:srgbClr val="002060"/>
                </a:solidFill>
                <a:hlinkClick r:id="rId2"/>
              </a:rPr>
              <a:t>www.jpi-climate.eu</a:t>
            </a:r>
            <a:endParaRPr lang="en-US" sz="1800" dirty="0" smtClean="0">
              <a:solidFill>
                <a:srgbClr val="002060"/>
              </a:solidFill>
            </a:endParaRPr>
          </a:p>
          <a:p>
            <a:pPr algn="r"/>
            <a:r>
              <a:rPr lang="en-US" sz="1800" dirty="0" smtClean="0">
                <a:solidFill>
                  <a:srgbClr val="002060"/>
                </a:solidFill>
              </a:rPr>
              <a:t>Contact: petra.manderscheid@jpi-climate.belspo.be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96152" y="4677926"/>
            <a:ext cx="7952547" cy="1098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Kick off meeting BLUE ACTION 18/19 January 2017</a:t>
            </a:r>
            <a:endParaRPr lang="en-US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02" y="75699"/>
            <a:ext cx="8442796" cy="791650"/>
          </a:xfrm>
        </p:spPr>
        <p:txBody>
          <a:bodyPr>
            <a:normAutofit/>
          </a:bodyPr>
          <a:lstStyle/>
          <a:p>
            <a:r>
              <a:rPr lang="en-GB" dirty="0"/>
              <a:t>JPI </a:t>
            </a:r>
            <a:r>
              <a:rPr lang="en-GB" dirty="0" smtClean="0"/>
              <a:t>Climate partners </a:t>
            </a:r>
            <a:endParaRPr lang="en-GB" dirty="0"/>
          </a:p>
        </p:txBody>
      </p:sp>
      <p:sp>
        <p:nvSpPr>
          <p:cNvPr id="5" name="Freeform 8"/>
          <p:cNvSpPr>
            <a:spLocks noEditPoints="1"/>
          </p:cNvSpPr>
          <p:nvPr/>
        </p:nvSpPr>
        <p:spPr bwMode="auto">
          <a:xfrm>
            <a:off x="3446463" y="2518569"/>
            <a:ext cx="738187" cy="563562"/>
          </a:xfrm>
          <a:custGeom>
            <a:avLst/>
            <a:gdLst>
              <a:gd name="T0" fmla="*/ 2147483647 w 268"/>
              <a:gd name="T1" fmla="*/ 2147483647 h 205"/>
              <a:gd name="T2" fmla="*/ 2147483647 w 268"/>
              <a:gd name="T3" fmla="*/ 2147483647 h 205"/>
              <a:gd name="T4" fmla="*/ 2147483647 w 268"/>
              <a:gd name="T5" fmla="*/ 2147483647 h 205"/>
              <a:gd name="T6" fmla="*/ 2147483647 w 268"/>
              <a:gd name="T7" fmla="*/ 2147483647 h 205"/>
              <a:gd name="T8" fmla="*/ 2147483647 w 268"/>
              <a:gd name="T9" fmla="*/ 2147483647 h 205"/>
              <a:gd name="T10" fmla="*/ 2147483647 w 268"/>
              <a:gd name="T11" fmla="*/ 2147483647 h 205"/>
              <a:gd name="T12" fmla="*/ 2147483647 w 268"/>
              <a:gd name="T13" fmla="*/ 2147483647 h 205"/>
              <a:gd name="T14" fmla="*/ 2147483647 w 268"/>
              <a:gd name="T15" fmla="*/ 2147483647 h 205"/>
              <a:gd name="T16" fmla="*/ 2147483647 w 268"/>
              <a:gd name="T17" fmla="*/ 2147483647 h 205"/>
              <a:gd name="T18" fmla="*/ 2147483647 w 268"/>
              <a:gd name="T19" fmla="*/ 2147483647 h 205"/>
              <a:gd name="T20" fmla="*/ 2147483647 w 268"/>
              <a:gd name="T21" fmla="*/ 2147483647 h 205"/>
              <a:gd name="T22" fmla="*/ 2147483647 w 268"/>
              <a:gd name="T23" fmla="*/ 2147483647 h 205"/>
              <a:gd name="T24" fmla="*/ 2147483647 w 268"/>
              <a:gd name="T25" fmla="*/ 2147483647 h 205"/>
              <a:gd name="T26" fmla="*/ 2147483647 w 268"/>
              <a:gd name="T27" fmla="*/ 2147483647 h 205"/>
              <a:gd name="T28" fmla="*/ 2147483647 w 268"/>
              <a:gd name="T29" fmla="*/ 2147483647 h 205"/>
              <a:gd name="T30" fmla="*/ 2147483647 w 268"/>
              <a:gd name="T31" fmla="*/ 2147483647 h 205"/>
              <a:gd name="T32" fmla="*/ 2147483647 w 268"/>
              <a:gd name="T33" fmla="*/ 2147483647 h 205"/>
              <a:gd name="T34" fmla="*/ 2147483647 w 268"/>
              <a:gd name="T35" fmla="*/ 2147483647 h 205"/>
              <a:gd name="T36" fmla="*/ 2147483647 w 268"/>
              <a:gd name="T37" fmla="*/ 2147483647 h 205"/>
              <a:gd name="T38" fmla="*/ 2147483647 w 268"/>
              <a:gd name="T39" fmla="*/ 2147483647 h 205"/>
              <a:gd name="T40" fmla="*/ 2147483647 w 268"/>
              <a:gd name="T41" fmla="*/ 2147483647 h 205"/>
              <a:gd name="T42" fmla="*/ 2147483647 w 268"/>
              <a:gd name="T43" fmla="*/ 2147483647 h 205"/>
              <a:gd name="T44" fmla="*/ 2147483647 w 268"/>
              <a:gd name="T45" fmla="*/ 2147483647 h 205"/>
              <a:gd name="T46" fmla="*/ 2147483647 w 268"/>
              <a:gd name="T47" fmla="*/ 2147483647 h 205"/>
              <a:gd name="T48" fmla="*/ 2147483647 w 268"/>
              <a:gd name="T49" fmla="*/ 2147483647 h 205"/>
              <a:gd name="T50" fmla="*/ 2147483647 w 268"/>
              <a:gd name="T51" fmla="*/ 2147483647 h 205"/>
              <a:gd name="T52" fmla="*/ 2147483647 w 268"/>
              <a:gd name="T53" fmla="*/ 2147483647 h 205"/>
              <a:gd name="T54" fmla="*/ 2147483647 w 268"/>
              <a:gd name="T55" fmla="*/ 2147483647 h 205"/>
              <a:gd name="T56" fmla="*/ 2147483647 w 268"/>
              <a:gd name="T57" fmla="*/ 2147483647 h 205"/>
              <a:gd name="T58" fmla="*/ 2147483647 w 268"/>
              <a:gd name="T59" fmla="*/ 2147483647 h 205"/>
              <a:gd name="T60" fmla="*/ 2147483647 w 268"/>
              <a:gd name="T61" fmla="*/ 2147483647 h 205"/>
              <a:gd name="T62" fmla="*/ 2147483647 w 268"/>
              <a:gd name="T63" fmla="*/ 2147483647 h 205"/>
              <a:gd name="T64" fmla="*/ 2147483647 w 268"/>
              <a:gd name="T65" fmla="*/ 2147483647 h 205"/>
              <a:gd name="T66" fmla="*/ 2147483647 w 268"/>
              <a:gd name="T67" fmla="*/ 2147483647 h 205"/>
              <a:gd name="T68" fmla="*/ 2147483647 w 268"/>
              <a:gd name="T69" fmla="*/ 2147483647 h 205"/>
              <a:gd name="T70" fmla="*/ 2147483647 w 268"/>
              <a:gd name="T71" fmla="*/ 2147483647 h 205"/>
              <a:gd name="T72" fmla="*/ 2147483647 w 268"/>
              <a:gd name="T73" fmla="*/ 2147483647 h 205"/>
              <a:gd name="T74" fmla="*/ 2147483647 w 268"/>
              <a:gd name="T75" fmla="*/ 2147483647 h 205"/>
              <a:gd name="T76" fmla="*/ 2147483647 w 268"/>
              <a:gd name="T77" fmla="*/ 2147483647 h 205"/>
              <a:gd name="T78" fmla="*/ 2147483647 w 268"/>
              <a:gd name="T79" fmla="*/ 2147483647 h 205"/>
              <a:gd name="T80" fmla="*/ 2147483647 w 268"/>
              <a:gd name="T81" fmla="*/ 2147483647 h 205"/>
              <a:gd name="T82" fmla="*/ 2147483647 w 268"/>
              <a:gd name="T83" fmla="*/ 2147483647 h 205"/>
              <a:gd name="T84" fmla="*/ 2147483647 w 268"/>
              <a:gd name="T85" fmla="*/ 2147483647 h 205"/>
              <a:gd name="T86" fmla="*/ 2147483647 w 268"/>
              <a:gd name="T87" fmla="*/ 2147483647 h 205"/>
              <a:gd name="T88" fmla="*/ 2147483647 w 268"/>
              <a:gd name="T89" fmla="*/ 2147483647 h 205"/>
              <a:gd name="T90" fmla="*/ 2147483647 w 268"/>
              <a:gd name="T91" fmla="*/ 2147483647 h 205"/>
              <a:gd name="T92" fmla="*/ 2147483647 w 268"/>
              <a:gd name="T93" fmla="*/ 2147483647 h 205"/>
              <a:gd name="T94" fmla="*/ 2147483647 w 268"/>
              <a:gd name="T95" fmla="*/ 2147483647 h 205"/>
              <a:gd name="T96" fmla="*/ 2147483647 w 268"/>
              <a:gd name="T97" fmla="*/ 2147483647 h 205"/>
              <a:gd name="T98" fmla="*/ 2147483647 w 268"/>
              <a:gd name="T99" fmla="*/ 2147483647 h 205"/>
              <a:gd name="T100" fmla="*/ 2147483647 w 268"/>
              <a:gd name="T101" fmla="*/ 2147483647 h 205"/>
              <a:gd name="T102" fmla="*/ 2147483647 w 268"/>
              <a:gd name="T103" fmla="*/ 2147483647 h 205"/>
              <a:gd name="T104" fmla="*/ 2147483647 w 268"/>
              <a:gd name="T105" fmla="*/ 2147483647 h 205"/>
              <a:gd name="T106" fmla="*/ 2147483647 w 268"/>
              <a:gd name="T107" fmla="*/ 2147483647 h 205"/>
              <a:gd name="T108" fmla="*/ 2147483647 w 268"/>
              <a:gd name="T109" fmla="*/ 2147483647 h 205"/>
              <a:gd name="T110" fmla="*/ 2147483647 w 268"/>
              <a:gd name="T111" fmla="*/ 2147483647 h 205"/>
              <a:gd name="T112" fmla="*/ 2147483647 w 268"/>
              <a:gd name="T113" fmla="*/ 2147483647 h 205"/>
              <a:gd name="T114" fmla="*/ 2147483647 w 268"/>
              <a:gd name="T115" fmla="*/ 2147483647 h 205"/>
              <a:gd name="T116" fmla="*/ 2147483647 w 268"/>
              <a:gd name="T117" fmla="*/ 2147483647 h 205"/>
              <a:gd name="T118" fmla="*/ 2147483647 w 268"/>
              <a:gd name="T119" fmla="*/ 2147483647 h 205"/>
              <a:gd name="T120" fmla="*/ 2147483647 w 268"/>
              <a:gd name="T121" fmla="*/ 2147483647 h 205"/>
              <a:gd name="T122" fmla="*/ 2147483647 w 268"/>
              <a:gd name="T123" fmla="*/ 2147483647 h 205"/>
              <a:gd name="T124" fmla="*/ 2147483647 w 268"/>
              <a:gd name="T125" fmla="*/ 2147483647 h 2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8"/>
              <a:gd name="T190" fmla="*/ 0 h 205"/>
              <a:gd name="T191" fmla="*/ 268 w 268"/>
              <a:gd name="T192" fmla="*/ 205 h 20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8" h="205">
                <a:moveTo>
                  <a:pt x="143" y="181"/>
                </a:moveTo>
                <a:cubicBezTo>
                  <a:pt x="142" y="179"/>
                  <a:pt x="142" y="179"/>
                  <a:pt x="142" y="179"/>
                </a:cubicBezTo>
                <a:cubicBezTo>
                  <a:pt x="142" y="179"/>
                  <a:pt x="138" y="178"/>
                  <a:pt x="137" y="179"/>
                </a:cubicBezTo>
                <a:cubicBezTo>
                  <a:pt x="137" y="179"/>
                  <a:pt x="138" y="185"/>
                  <a:pt x="140" y="187"/>
                </a:cubicBezTo>
                <a:cubicBezTo>
                  <a:pt x="142" y="190"/>
                  <a:pt x="143" y="192"/>
                  <a:pt x="143" y="192"/>
                </a:cubicBezTo>
                <a:cubicBezTo>
                  <a:pt x="143" y="205"/>
                  <a:pt x="143" y="205"/>
                  <a:pt x="143" y="205"/>
                </a:cubicBezTo>
                <a:cubicBezTo>
                  <a:pt x="147" y="205"/>
                  <a:pt x="147" y="205"/>
                  <a:pt x="147" y="205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54" y="186"/>
                  <a:pt x="154" y="186"/>
                  <a:pt x="154" y="186"/>
                </a:cubicBezTo>
                <a:cubicBezTo>
                  <a:pt x="147" y="180"/>
                  <a:pt x="147" y="180"/>
                  <a:pt x="147" y="180"/>
                </a:cubicBezTo>
                <a:lnTo>
                  <a:pt x="143" y="181"/>
                </a:lnTo>
                <a:close/>
                <a:moveTo>
                  <a:pt x="131" y="178"/>
                </a:moveTo>
                <a:cubicBezTo>
                  <a:pt x="131" y="176"/>
                  <a:pt x="129" y="177"/>
                  <a:pt x="129" y="178"/>
                </a:cubicBezTo>
                <a:cubicBezTo>
                  <a:pt x="130" y="180"/>
                  <a:pt x="131" y="178"/>
                  <a:pt x="131" y="178"/>
                </a:cubicBezTo>
                <a:close/>
                <a:moveTo>
                  <a:pt x="166" y="175"/>
                </a:moveTo>
                <a:cubicBezTo>
                  <a:pt x="165" y="175"/>
                  <a:pt x="162" y="175"/>
                  <a:pt x="162" y="174"/>
                </a:cubicBezTo>
                <a:cubicBezTo>
                  <a:pt x="161" y="174"/>
                  <a:pt x="157" y="173"/>
                  <a:pt x="157" y="173"/>
                </a:cubicBezTo>
                <a:cubicBezTo>
                  <a:pt x="156" y="173"/>
                  <a:pt x="156" y="173"/>
                  <a:pt x="156" y="173"/>
                </a:cubicBezTo>
                <a:cubicBezTo>
                  <a:pt x="158" y="175"/>
                  <a:pt x="158" y="175"/>
                  <a:pt x="158" y="175"/>
                </a:cubicBezTo>
                <a:cubicBezTo>
                  <a:pt x="158" y="175"/>
                  <a:pt x="161" y="177"/>
                  <a:pt x="158" y="177"/>
                </a:cubicBezTo>
                <a:cubicBezTo>
                  <a:pt x="157" y="178"/>
                  <a:pt x="154" y="178"/>
                  <a:pt x="154" y="178"/>
                </a:cubicBezTo>
                <a:cubicBezTo>
                  <a:pt x="152" y="179"/>
                  <a:pt x="152" y="179"/>
                  <a:pt x="152" y="179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54" y="185"/>
                  <a:pt x="155" y="185"/>
                  <a:pt x="155" y="185"/>
                </a:cubicBezTo>
                <a:cubicBezTo>
                  <a:pt x="157" y="181"/>
                  <a:pt x="157" y="181"/>
                  <a:pt x="157" y="181"/>
                </a:cubicBezTo>
                <a:cubicBezTo>
                  <a:pt x="157" y="181"/>
                  <a:pt x="161" y="179"/>
                  <a:pt x="162" y="179"/>
                </a:cubicBezTo>
                <a:cubicBezTo>
                  <a:pt x="163" y="179"/>
                  <a:pt x="165" y="181"/>
                  <a:pt x="168" y="180"/>
                </a:cubicBezTo>
                <a:cubicBezTo>
                  <a:pt x="170" y="179"/>
                  <a:pt x="168" y="175"/>
                  <a:pt x="166" y="175"/>
                </a:cubicBezTo>
                <a:close/>
                <a:moveTo>
                  <a:pt x="84" y="185"/>
                </a:moveTo>
                <a:cubicBezTo>
                  <a:pt x="84" y="185"/>
                  <a:pt x="84" y="183"/>
                  <a:pt x="82" y="181"/>
                </a:cubicBezTo>
                <a:cubicBezTo>
                  <a:pt x="81" y="180"/>
                  <a:pt x="79" y="179"/>
                  <a:pt x="79" y="179"/>
                </a:cubicBezTo>
                <a:cubicBezTo>
                  <a:pt x="79" y="179"/>
                  <a:pt x="80" y="185"/>
                  <a:pt x="81" y="186"/>
                </a:cubicBezTo>
                <a:cubicBezTo>
                  <a:pt x="83" y="187"/>
                  <a:pt x="84" y="189"/>
                  <a:pt x="84" y="189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86" y="185"/>
                  <a:pt x="86" y="185"/>
                  <a:pt x="86" y="185"/>
                </a:cubicBezTo>
                <a:lnTo>
                  <a:pt x="84" y="185"/>
                </a:lnTo>
                <a:close/>
                <a:moveTo>
                  <a:pt x="106" y="167"/>
                </a:moveTo>
                <a:cubicBezTo>
                  <a:pt x="103" y="175"/>
                  <a:pt x="103" y="175"/>
                  <a:pt x="103" y="175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8" y="185"/>
                  <a:pt x="98" y="185"/>
                  <a:pt x="98" y="185"/>
                </a:cubicBezTo>
                <a:cubicBezTo>
                  <a:pt x="93" y="188"/>
                  <a:pt x="93" y="188"/>
                  <a:pt x="93" y="188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106" y="175"/>
                  <a:pt x="106" y="175"/>
                  <a:pt x="106" y="175"/>
                </a:cubicBezTo>
                <a:cubicBezTo>
                  <a:pt x="107" y="174"/>
                  <a:pt x="107" y="167"/>
                  <a:pt x="107" y="167"/>
                </a:cubicBezTo>
                <a:lnTo>
                  <a:pt x="106" y="167"/>
                </a:lnTo>
                <a:close/>
                <a:moveTo>
                  <a:pt x="97" y="177"/>
                </a:moveTo>
                <a:cubicBezTo>
                  <a:pt x="94" y="177"/>
                  <a:pt x="94" y="177"/>
                  <a:pt x="94" y="177"/>
                </a:cubicBezTo>
                <a:cubicBezTo>
                  <a:pt x="97" y="176"/>
                  <a:pt x="97" y="176"/>
                  <a:pt x="97" y="176"/>
                </a:cubicBezTo>
                <a:cubicBezTo>
                  <a:pt x="97" y="176"/>
                  <a:pt x="96" y="175"/>
                  <a:pt x="94" y="175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91" y="181"/>
                  <a:pt x="96" y="180"/>
                  <a:pt x="97" y="180"/>
                </a:cubicBezTo>
                <a:cubicBezTo>
                  <a:pt x="98" y="179"/>
                  <a:pt x="97" y="177"/>
                  <a:pt x="97" y="177"/>
                </a:cubicBezTo>
                <a:close/>
                <a:moveTo>
                  <a:pt x="87" y="180"/>
                </a:moveTo>
                <a:cubicBezTo>
                  <a:pt x="88" y="180"/>
                  <a:pt x="88" y="179"/>
                  <a:pt x="88" y="179"/>
                </a:cubicBezTo>
                <a:cubicBezTo>
                  <a:pt x="84" y="179"/>
                  <a:pt x="84" y="179"/>
                  <a:pt x="84" y="179"/>
                </a:cubicBezTo>
                <a:lnTo>
                  <a:pt x="87" y="180"/>
                </a:lnTo>
                <a:close/>
                <a:moveTo>
                  <a:pt x="126" y="181"/>
                </a:moveTo>
                <a:cubicBezTo>
                  <a:pt x="129" y="180"/>
                  <a:pt x="129" y="179"/>
                  <a:pt x="125" y="179"/>
                </a:cubicBezTo>
                <a:cubicBezTo>
                  <a:pt x="125" y="179"/>
                  <a:pt x="123" y="179"/>
                  <a:pt x="123" y="180"/>
                </a:cubicBezTo>
                <a:cubicBezTo>
                  <a:pt x="123" y="181"/>
                  <a:pt x="124" y="182"/>
                  <a:pt x="126" y="181"/>
                </a:cubicBezTo>
                <a:close/>
                <a:moveTo>
                  <a:pt x="61" y="172"/>
                </a:moveTo>
                <a:cubicBezTo>
                  <a:pt x="60" y="172"/>
                  <a:pt x="58" y="173"/>
                  <a:pt x="58" y="175"/>
                </a:cubicBezTo>
                <a:cubicBezTo>
                  <a:pt x="58" y="176"/>
                  <a:pt x="64" y="178"/>
                  <a:pt x="65" y="179"/>
                </a:cubicBezTo>
                <a:cubicBezTo>
                  <a:pt x="67" y="180"/>
                  <a:pt x="65" y="181"/>
                  <a:pt x="65" y="181"/>
                </a:cubicBezTo>
                <a:cubicBezTo>
                  <a:pt x="64" y="180"/>
                  <a:pt x="64" y="180"/>
                  <a:pt x="64" y="180"/>
                </a:cubicBezTo>
                <a:cubicBezTo>
                  <a:pt x="63" y="180"/>
                  <a:pt x="63" y="180"/>
                  <a:pt x="63" y="180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66" y="183"/>
                  <a:pt x="66" y="183"/>
                  <a:pt x="66" y="183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73" y="186"/>
                  <a:pt x="71" y="180"/>
                  <a:pt x="68" y="176"/>
                </a:cubicBezTo>
                <a:cubicBezTo>
                  <a:pt x="68" y="176"/>
                  <a:pt x="64" y="172"/>
                  <a:pt x="61" y="172"/>
                </a:cubicBezTo>
                <a:close/>
                <a:moveTo>
                  <a:pt x="77" y="169"/>
                </a:moveTo>
                <a:cubicBezTo>
                  <a:pt x="74" y="171"/>
                  <a:pt x="74" y="171"/>
                  <a:pt x="74" y="171"/>
                </a:cubicBezTo>
                <a:cubicBezTo>
                  <a:pt x="79" y="173"/>
                  <a:pt x="79" y="173"/>
                  <a:pt x="79" y="173"/>
                </a:cubicBezTo>
                <a:cubicBezTo>
                  <a:pt x="80" y="172"/>
                  <a:pt x="80" y="172"/>
                  <a:pt x="80" y="172"/>
                </a:cubicBezTo>
                <a:cubicBezTo>
                  <a:pt x="80" y="172"/>
                  <a:pt x="81" y="174"/>
                  <a:pt x="86" y="175"/>
                </a:cubicBezTo>
                <a:cubicBezTo>
                  <a:pt x="91" y="176"/>
                  <a:pt x="92" y="172"/>
                  <a:pt x="92" y="172"/>
                </a:cubicBezTo>
                <a:cubicBezTo>
                  <a:pt x="92" y="172"/>
                  <a:pt x="98" y="175"/>
                  <a:pt x="99" y="173"/>
                </a:cubicBezTo>
                <a:cubicBezTo>
                  <a:pt x="101" y="170"/>
                  <a:pt x="103" y="163"/>
                  <a:pt x="103" y="163"/>
                </a:cubicBezTo>
                <a:cubicBezTo>
                  <a:pt x="103" y="163"/>
                  <a:pt x="100" y="161"/>
                  <a:pt x="101" y="159"/>
                </a:cubicBezTo>
                <a:cubicBezTo>
                  <a:pt x="101" y="158"/>
                  <a:pt x="102" y="158"/>
                  <a:pt x="102" y="158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4" y="148"/>
                  <a:pt x="97" y="148"/>
                  <a:pt x="98" y="147"/>
                </a:cubicBezTo>
                <a:cubicBezTo>
                  <a:pt x="99" y="145"/>
                  <a:pt x="100" y="145"/>
                  <a:pt x="99" y="143"/>
                </a:cubicBezTo>
                <a:cubicBezTo>
                  <a:pt x="97" y="141"/>
                  <a:pt x="94" y="137"/>
                  <a:pt x="94" y="137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84" y="138"/>
                  <a:pt x="84" y="138"/>
                  <a:pt x="84" y="138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4" y="147"/>
                  <a:pt x="64" y="147"/>
                  <a:pt x="64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3" y="150"/>
                  <a:pt x="63" y="150"/>
                  <a:pt x="63" y="150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7" y="155"/>
                  <a:pt x="67" y="155"/>
                  <a:pt x="67" y="155"/>
                </a:cubicBezTo>
                <a:cubicBezTo>
                  <a:pt x="67" y="155"/>
                  <a:pt x="66" y="161"/>
                  <a:pt x="68" y="162"/>
                </a:cubicBezTo>
                <a:cubicBezTo>
                  <a:pt x="70" y="163"/>
                  <a:pt x="71" y="170"/>
                  <a:pt x="71" y="170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2" y="165"/>
                  <a:pt x="72" y="165"/>
                  <a:pt x="72" y="165"/>
                </a:cubicBezTo>
                <a:cubicBezTo>
                  <a:pt x="75" y="165"/>
                  <a:pt x="75" y="165"/>
                  <a:pt x="75" y="165"/>
                </a:cubicBezTo>
                <a:lnTo>
                  <a:pt x="77" y="169"/>
                </a:lnTo>
                <a:close/>
                <a:moveTo>
                  <a:pt x="91" y="123"/>
                </a:moveTo>
                <a:cubicBezTo>
                  <a:pt x="91" y="125"/>
                  <a:pt x="92" y="127"/>
                  <a:pt x="92" y="127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98" y="127"/>
                  <a:pt x="99" y="126"/>
                  <a:pt x="99" y="124"/>
                </a:cubicBezTo>
                <a:cubicBezTo>
                  <a:pt x="99" y="123"/>
                  <a:pt x="97" y="118"/>
                  <a:pt x="97" y="118"/>
                </a:cubicBezTo>
                <a:cubicBezTo>
                  <a:pt x="97" y="118"/>
                  <a:pt x="96" y="119"/>
                  <a:pt x="94" y="117"/>
                </a:cubicBezTo>
                <a:cubicBezTo>
                  <a:pt x="94" y="115"/>
                  <a:pt x="93" y="113"/>
                  <a:pt x="93" y="113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119"/>
                  <a:pt x="91" y="120"/>
                  <a:pt x="91" y="123"/>
                </a:cubicBezTo>
                <a:close/>
                <a:moveTo>
                  <a:pt x="140" y="190"/>
                </a:moveTo>
                <a:cubicBezTo>
                  <a:pt x="139" y="188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27" y="188"/>
                  <a:pt x="127" y="188"/>
                  <a:pt x="127" y="188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5"/>
                  <a:pt x="125" y="185"/>
                  <a:pt x="125" y="185"/>
                </a:cubicBezTo>
                <a:cubicBezTo>
                  <a:pt x="125" y="185"/>
                  <a:pt x="124" y="180"/>
                  <a:pt x="118" y="180"/>
                </a:cubicBezTo>
                <a:cubicBezTo>
                  <a:pt x="112" y="179"/>
                  <a:pt x="109" y="183"/>
                  <a:pt x="109" y="183"/>
                </a:cubicBezTo>
                <a:cubicBezTo>
                  <a:pt x="114" y="188"/>
                  <a:pt x="114" y="188"/>
                  <a:pt x="114" y="188"/>
                </a:cubicBezTo>
                <a:cubicBezTo>
                  <a:pt x="110" y="190"/>
                  <a:pt x="110" y="190"/>
                  <a:pt x="110" y="190"/>
                </a:cubicBezTo>
                <a:cubicBezTo>
                  <a:pt x="108" y="189"/>
                  <a:pt x="108" y="189"/>
                  <a:pt x="108" y="189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07" y="188"/>
                  <a:pt x="107" y="188"/>
                  <a:pt x="107" y="188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21" y="196"/>
                  <a:pt x="121" y="196"/>
                  <a:pt x="121" y="196"/>
                </a:cubicBezTo>
                <a:cubicBezTo>
                  <a:pt x="121" y="196"/>
                  <a:pt x="122" y="198"/>
                  <a:pt x="123" y="200"/>
                </a:cubicBezTo>
                <a:cubicBezTo>
                  <a:pt x="123" y="202"/>
                  <a:pt x="126" y="204"/>
                  <a:pt x="126" y="204"/>
                </a:cubicBezTo>
                <a:cubicBezTo>
                  <a:pt x="129" y="203"/>
                  <a:pt x="129" y="203"/>
                  <a:pt x="129" y="203"/>
                </a:cubicBezTo>
                <a:cubicBezTo>
                  <a:pt x="129" y="201"/>
                  <a:pt x="129" y="201"/>
                  <a:pt x="129" y="201"/>
                </a:cubicBezTo>
                <a:cubicBezTo>
                  <a:pt x="129" y="201"/>
                  <a:pt x="130" y="200"/>
                  <a:pt x="132" y="200"/>
                </a:cubicBezTo>
                <a:cubicBezTo>
                  <a:pt x="134" y="200"/>
                  <a:pt x="140" y="198"/>
                  <a:pt x="140" y="198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1" y="192"/>
                  <a:pt x="140" y="190"/>
                </a:cubicBezTo>
                <a:close/>
                <a:moveTo>
                  <a:pt x="10" y="63"/>
                </a:moveTo>
                <a:cubicBezTo>
                  <a:pt x="11" y="67"/>
                  <a:pt x="11" y="67"/>
                  <a:pt x="11" y="67"/>
                </a:cubicBezTo>
                <a:cubicBezTo>
                  <a:pt x="11" y="67"/>
                  <a:pt x="14" y="68"/>
                  <a:pt x="15" y="68"/>
                </a:cubicBezTo>
                <a:cubicBezTo>
                  <a:pt x="16" y="68"/>
                  <a:pt x="17" y="66"/>
                  <a:pt x="17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18" y="63"/>
                  <a:pt x="17" y="62"/>
                </a:cubicBezTo>
                <a:cubicBezTo>
                  <a:pt x="17" y="60"/>
                  <a:pt x="21" y="58"/>
                  <a:pt x="22" y="56"/>
                </a:cubicBezTo>
                <a:cubicBezTo>
                  <a:pt x="23" y="55"/>
                  <a:pt x="25" y="51"/>
                  <a:pt x="25" y="51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7"/>
                  <a:pt x="32" y="47"/>
                  <a:pt x="32" y="47"/>
                </a:cubicBezTo>
                <a:cubicBezTo>
                  <a:pt x="33" y="48"/>
                  <a:pt x="33" y="48"/>
                  <a:pt x="33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7"/>
                  <a:pt x="35" y="47"/>
                  <a:pt x="35" y="47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4" y="47"/>
                  <a:pt x="47" y="48"/>
                </a:cubicBezTo>
                <a:cubicBezTo>
                  <a:pt x="48" y="48"/>
                  <a:pt x="53" y="45"/>
                  <a:pt x="53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5"/>
                  <a:pt x="60" y="41"/>
                  <a:pt x="61" y="41"/>
                </a:cubicBezTo>
                <a:cubicBezTo>
                  <a:pt x="64" y="41"/>
                  <a:pt x="63" y="44"/>
                  <a:pt x="63" y="44"/>
                </a:cubicBezTo>
                <a:cubicBezTo>
                  <a:pt x="63" y="44"/>
                  <a:pt x="64" y="44"/>
                  <a:pt x="66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4" y="43"/>
                  <a:pt x="79" y="46"/>
                  <a:pt x="80" y="47"/>
                </a:cubicBezTo>
                <a:cubicBezTo>
                  <a:pt x="82" y="48"/>
                  <a:pt x="83" y="49"/>
                  <a:pt x="85" y="48"/>
                </a:cubicBezTo>
                <a:cubicBezTo>
                  <a:pt x="87" y="48"/>
                  <a:pt x="89" y="39"/>
                  <a:pt x="89" y="39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3" y="30"/>
                  <a:pt x="93" y="29"/>
                </a:cubicBezTo>
                <a:cubicBezTo>
                  <a:pt x="92" y="28"/>
                  <a:pt x="94" y="23"/>
                  <a:pt x="93" y="19"/>
                </a:cubicBezTo>
                <a:cubicBezTo>
                  <a:pt x="93" y="14"/>
                  <a:pt x="90" y="15"/>
                  <a:pt x="89" y="13"/>
                </a:cubicBezTo>
                <a:cubicBezTo>
                  <a:pt x="89" y="12"/>
                  <a:pt x="93" y="4"/>
                  <a:pt x="94" y="3"/>
                </a:cubicBezTo>
                <a:cubicBezTo>
                  <a:pt x="96" y="2"/>
                  <a:pt x="99" y="1"/>
                  <a:pt x="99" y="1"/>
                </a:cubicBezTo>
                <a:cubicBezTo>
                  <a:pt x="98" y="0"/>
                  <a:pt x="98" y="0"/>
                  <a:pt x="98" y="0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1" y="3"/>
                  <a:pt x="90" y="4"/>
                </a:cubicBezTo>
                <a:cubicBezTo>
                  <a:pt x="88" y="6"/>
                  <a:pt x="83" y="11"/>
                  <a:pt x="83" y="11"/>
                </a:cubicBezTo>
                <a:cubicBezTo>
                  <a:pt x="83" y="11"/>
                  <a:pt x="73" y="11"/>
                  <a:pt x="72" y="12"/>
                </a:cubicBezTo>
                <a:cubicBezTo>
                  <a:pt x="70" y="12"/>
                  <a:pt x="64" y="24"/>
                  <a:pt x="63" y="28"/>
                </a:cubicBezTo>
                <a:cubicBezTo>
                  <a:pt x="61" y="30"/>
                  <a:pt x="55" y="37"/>
                  <a:pt x="50" y="38"/>
                </a:cubicBezTo>
                <a:cubicBezTo>
                  <a:pt x="43" y="39"/>
                  <a:pt x="40" y="37"/>
                  <a:pt x="38" y="37"/>
                </a:cubicBezTo>
                <a:cubicBezTo>
                  <a:pt x="35" y="37"/>
                  <a:pt x="34" y="39"/>
                  <a:pt x="34" y="39"/>
                </a:cubicBezTo>
                <a:cubicBezTo>
                  <a:pt x="34" y="39"/>
                  <a:pt x="28" y="40"/>
                  <a:pt x="27" y="40"/>
                </a:cubicBezTo>
                <a:cubicBezTo>
                  <a:pt x="27" y="40"/>
                  <a:pt x="26" y="38"/>
                  <a:pt x="23" y="38"/>
                </a:cubicBezTo>
                <a:cubicBezTo>
                  <a:pt x="21" y="39"/>
                  <a:pt x="16" y="48"/>
                  <a:pt x="12" y="52"/>
                </a:cubicBezTo>
                <a:cubicBezTo>
                  <a:pt x="9" y="56"/>
                  <a:pt x="8" y="63"/>
                  <a:pt x="8" y="63"/>
                </a:cubicBezTo>
                <a:lnTo>
                  <a:pt x="10" y="63"/>
                </a:lnTo>
                <a:close/>
                <a:moveTo>
                  <a:pt x="20" y="67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68"/>
                  <a:pt x="18" y="68"/>
                  <a:pt x="18" y="68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9"/>
                  <a:pt x="17" y="70"/>
                  <a:pt x="18" y="71"/>
                </a:cubicBezTo>
                <a:cubicBezTo>
                  <a:pt x="19" y="71"/>
                  <a:pt x="22" y="71"/>
                  <a:pt x="23" y="70"/>
                </a:cubicBezTo>
                <a:cubicBezTo>
                  <a:pt x="24" y="69"/>
                  <a:pt x="21" y="69"/>
                  <a:pt x="21" y="69"/>
                </a:cubicBezTo>
                <a:lnTo>
                  <a:pt x="20" y="67"/>
                </a:lnTo>
                <a:close/>
                <a:moveTo>
                  <a:pt x="34" y="55"/>
                </a:moveTo>
                <a:cubicBezTo>
                  <a:pt x="36" y="55"/>
                  <a:pt x="35" y="51"/>
                  <a:pt x="35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1" y="53"/>
                  <a:pt x="31" y="53"/>
                </a:cubicBezTo>
                <a:cubicBezTo>
                  <a:pt x="25" y="55"/>
                  <a:pt x="25" y="55"/>
                  <a:pt x="25" y="55"/>
                </a:cubicBezTo>
                <a:cubicBezTo>
                  <a:pt x="24" y="60"/>
                  <a:pt x="24" y="60"/>
                  <a:pt x="24" y="60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2" y="65"/>
                  <a:pt x="22" y="66"/>
                </a:cubicBezTo>
                <a:cubicBezTo>
                  <a:pt x="23" y="66"/>
                  <a:pt x="24" y="67"/>
                  <a:pt x="24" y="67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33" y="61"/>
                  <a:pt x="33" y="60"/>
                </a:cubicBezTo>
                <a:cubicBezTo>
                  <a:pt x="33" y="60"/>
                  <a:pt x="31" y="56"/>
                  <a:pt x="32" y="55"/>
                </a:cubicBezTo>
                <a:cubicBezTo>
                  <a:pt x="33" y="54"/>
                  <a:pt x="33" y="56"/>
                  <a:pt x="34" y="55"/>
                </a:cubicBezTo>
                <a:close/>
                <a:moveTo>
                  <a:pt x="116" y="120"/>
                </a:moveTo>
                <a:cubicBezTo>
                  <a:pt x="117" y="122"/>
                  <a:pt x="120" y="123"/>
                  <a:pt x="120" y="123"/>
                </a:cubicBezTo>
                <a:cubicBezTo>
                  <a:pt x="120" y="123"/>
                  <a:pt x="118" y="120"/>
                  <a:pt x="117" y="119"/>
                </a:cubicBezTo>
                <a:cubicBezTo>
                  <a:pt x="116" y="118"/>
                  <a:pt x="113" y="117"/>
                  <a:pt x="113" y="117"/>
                </a:cubicBezTo>
                <a:cubicBezTo>
                  <a:pt x="113" y="117"/>
                  <a:pt x="114" y="120"/>
                  <a:pt x="116" y="120"/>
                </a:cubicBezTo>
                <a:close/>
                <a:moveTo>
                  <a:pt x="112" y="34"/>
                </a:moveTo>
                <a:cubicBezTo>
                  <a:pt x="113" y="34"/>
                  <a:pt x="112" y="33"/>
                  <a:pt x="113" y="31"/>
                </a:cubicBezTo>
                <a:cubicBezTo>
                  <a:pt x="115" y="30"/>
                  <a:pt x="117" y="30"/>
                  <a:pt x="117" y="30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09" y="27"/>
                  <a:pt x="107" y="29"/>
                </a:cubicBezTo>
                <a:cubicBezTo>
                  <a:pt x="106" y="30"/>
                  <a:pt x="105" y="32"/>
                  <a:pt x="105" y="32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8" y="33"/>
                  <a:pt x="109" y="35"/>
                  <a:pt x="112" y="34"/>
                </a:cubicBezTo>
                <a:close/>
                <a:moveTo>
                  <a:pt x="41" y="58"/>
                </a:moveTo>
                <a:cubicBezTo>
                  <a:pt x="35" y="59"/>
                  <a:pt x="35" y="59"/>
                  <a:pt x="35" y="59"/>
                </a:cubicBezTo>
                <a:cubicBezTo>
                  <a:pt x="37" y="60"/>
                  <a:pt x="37" y="60"/>
                  <a:pt x="37" y="60"/>
                </a:cubicBezTo>
                <a:lnTo>
                  <a:pt x="41" y="58"/>
                </a:lnTo>
                <a:close/>
                <a:moveTo>
                  <a:pt x="15" y="163"/>
                </a:moveTo>
                <a:cubicBezTo>
                  <a:pt x="15" y="163"/>
                  <a:pt x="12" y="164"/>
                  <a:pt x="12" y="167"/>
                </a:cubicBezTo>
                <a:cubicBezTo>
                  <a:pt x="12" y="170"/>
                  <a:pt x="15" y="172"/>
                  <a:pt x="16" y="172"/>
                </a:cubicBezTo>
                <a:cubicBezTo>
                  <a:pt x="17" y="172"/>
                  <a:pt x="16" y="167"/>
                  <a:pt x="16" y="167"/>
                </a:cubicBezTo>
                <a:cubicBezTo>
                  <a:pt x="16" y="167"/>
                  <a:pt x="18" y="163"/>
                  <a:pt x="15" y="163"/>
                </a:cubicBezTo>
                <a:close/>
                <a:moveTo>
                  <a:pt x="61" y="183"/>
                </a:moveTo>
                <a:cubicBezTo>
                  <a:pt x="59" y="178"/>
                  <a:pt x="59" y="178"/>
                  <a:pt x="59" y="178"/>
                </a:cubicBezTo>
                <a:cubicBezTo>
                  <a:pt x="53" y="174"/>
                  <a:pt x="53" y="174"/>
                  <a:pt x="53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50" y="175"/>
                  <a:pt x="52" y="173"/>
                  <a:pt x="53" y="173"/>
                </a:cubicBezTo>
                <a:cubicBezTo>
                  <a:pt x="54" y="172"/>
                  <a:pt x="53" y="170"/>
                  <a:pt x="53" y="170"/>
                </a:cubicBezTo>
                <a:cubicBezTo>
                  <a:pt x="52" y="170"/>
                  <a:pt x="52" y="170"/>
                  <a:pt x="52" y="170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56" y="165"/>
                  <a:pt x="58" y="165"/>
                  <a:pt x="59" y="164"/>
                </a:cubicBezTo>
                <a:cubicBezTo>
                  <a:pt x="60" y="163"/>
                  <a:pt x="59" y="159"/>
                  <a:pt x="59" y="159"/>
                </a:cubicBezTo>
                <a:cubicBezTo>
                  <a:pt x="57" y="160"/>
                  <a:pt x="57" y="160"/>
                  <a:pt x="57" y="160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59" y="159"/>
                  <a:pt x="57" y="155"/>
                  <a:pt x="57" y="154"/>
                </a:cubicBezTo>
                <a:cubicBezTo>
                  <a:pt x="57" y="151"/>
                  <a:pt x="59" y="148"/>
                  <a:pt x="59" y="148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8" y="145"/>
                  <a:pt x="53" y="146"/>
                  <a:pt x="53" y="145"/>
                </a:cubicBezTo>
                <a:cubicBezTo>
                  <a:pt x="54" y="144"/>
                  <a:pt x="59" y="143"/>
                  <a:pt x="59" y="143"/>
                </a:cubicBezTo>
                <a:cubicBezTo>
                  <a:pt x="67" y="137"/>
                  <a:pt x="67" y="137"/>
                  <a:pt x="67" y="137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37"/>
                  <a:pt x="60" y="133"/>
                  <a:pt x="59" y="133"/>
                </a:cubicBezTo>
                <a:cubicBezTo>
                  <a:pt x="56" y="132"/>
                  <a:pt x="56" y="132"/>
                  <a:pt x="56" y="132"/>
                </a:cubicBezTo>
                <a:cubicBezTo>
                  <a:pt x="56" y="132"/>
                  <a:pt x="57" y="131"/>
                  <a:pt x="59" y="131"/>
                </a:cubicBezTo>
                <a:cubicBezTo>
                  <a:pt x="60" y="131"/>
                  <a:pt x="65" y="134"/>
                  <a:pt x="68" y="133"/>
                </a:cubicBezTo>
                <a:cubicBezTo>
                  <a:pt x="71" y="132"/>
                  <a:pt x="73" y="128"/>
                  <a:pt x="73" y="128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24"/>
                  <a:pt x="67" y="122"/>
                  <a:pt x="67" y="122"/>
                </a:cubicBezTo>
                <a:cubicBezTo>
                  <a:pt x="67" y="120"/>
                  <a:pt x="70" y="122"/>
                  <a:pt x="70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3"/>
                  <a:pt x="81" y="119"/>
                  <a:pt x="81" y="118"/>
                </a:cubicBezTo>
                <a:cubicBezTo>
                  <a:pt x="82" y="117"/>
                  <a:pt x="83" y="116"/>
                  <a:pt x="83" y="116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83" y="109"/>
                  <a:pt x="81" y="104"/>
                  <a:pt x="81" y="103"/>
                </a:cubicBezTo>
                <a:cubicBezTo>
                  <a:pt x="81" y="102"/>
                  <a:pt x="87" y="95"/>
                  <a:pt x="89" y="95"/>
                </a:cubicBezTo>
                <a:cubicBezTo>
                  <a:pt x="90" y="95"/>
                  <a:pt x="90" y="97"/>
                  <a:pt x="90" y="97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87" y="103"/>
                  <a:pt x="90" y="102"/>
                  <a:pt x="91" y="102"/>
                </a:cubicBezTo>
                <a:cubicBezTo>
                  <a:pt x="92" y="103"/>
                  <a:pt x="91" y="104"/>
                  <a:pt x="90" y="106"/>
                </a:cubicBezTo>
                <a:cubicBezTo>
                  <a:pt x="89" y="106"/>
                  <a:pt x="92" y="107"/>
                  <a:pt x="93" y="107"/>
                </a:cubicBezTo>
                <a:cubicBezTo>
                  <a:pt x="94" y="106"/>
                  <a:pt x="93" y="102"/>
                  <a:pt x="93" y="102"/>
                </a:cubicBezTo>
                <a:cubicBezTo>
                  <a:pt x="93" y="102"/>
                  <a:pt x="94" y="99"/>
                  <a:pt x="96" y="99"/>
                </a:cubicBezTo>
                <a:cubicBezTo>
                  <a:pt x="97" y="99"/>
                  <a:pt x="98" y="101"/>
                  <a:pt x="97" y="101"/>
                </a:cubicBezTo>
                <a:cubicBezTo>
                  <a:pt x="96" y="102"/>
                  <a:pt x="96" y="103"/>
                  <a:pt x="97" y="104"/>
                </a:cubicBezTo>
                <a:cubicBezTo>
                  <a:pt x="98" y="104"/>
                  <a:pt x="100" y="103"/>
                  <a:pt x="100" y="103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0"/>
                  <a:pt x="103" y="78"/>
                  <a:pt x="103" y="78"/>
                </a:cubicBezTo>
                <a:cubicBezTo>
                  <a:pt x="91" y="80"/>
                  <a:pt x="91" y="80"/>
                  <a:pt x="91" y="80"/>
                </a:cubicBezTo>
                <a:cubicBezTo>
                  <a:pt x="87" y="78"/>
                  <a:pt x="87" y="78"/>
                  <a:pt x="87" y="78"/>
                </a:cubicBezTo>
                <a:cubicBezTo>
                  <a:pt x="87" y="78"/>
                  <a:pt x="86" y="75"/>
                  <a:pt x="85" y="75"/>
                </a:cubicBezTo>
                <a:cubicBezTo>
                  <a:pt x="84" y="74"/>
                  <a:pt x="82" y="76"/>
                  <a:pt x="82" y="76"/>
                </a:cubicBezTo>
                <a:cubicBezTo>
                  <a:pt x="82" y="78"/>
                  <a:pt x="82" y="78"/>
                  <a:pt x="82" y="78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2"/>
                  <a:pt x="84" y="72"/>
                  <a:pt x="84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5"/>
                  <a:pt x="86" y="65"/>
                  <a:pt x="86" y="65"/>
                </a:cubicBezTo>
                <a:cubicBezTo>
                  <a:pt x="85" y="63"/>
                  <a:pt x="85" y="63"/>
                  <a:pt x="85" y="63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0"/>
                  <a:pt x="81" y="50"/>
                  <a:pt x="81" y="50"/>
                </a:cubicBezTo>
                <a:cubicBezTo>
                  <a:pt x="74" y="45"/>
                  <a:pt x="74" y="45"/>
                  <a:pt x="74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0" y="48"/>
                  <a:pt x="60" y="49"/>
                </a:cubicBezTo>
                <a:cubicBezTo>
                  <a:pt x="59" y="50"/>
                  <a:pt x="57" y="52"/>
                  <a:pt x="56" y="51"/>
                </a:cubicBezTo>
                <a:cubicBezTo>
                  <a:pt x="56" y="50"/>
                  <a:pt x="58" y="49"/>
                  <a:pt x="57" y="48"/>
                </a:cubicBezTo>
                <a:cubicBezTo>
                  <a:pt x="57" y="46"/>
                  <a:pt x="49" y="48"/>
                  <a:pt x="49" y="48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62"/>
                  <a:pt x="44" y="63"/>
                </a:cubicBezTo>
                <a:cubicBezTo>
                  <a:pt x="43" y="63"/>
                  <a:pt x="45" y="64"/>
                  <a:pt x="45" y="64"/>
                </a:cubicBezTo>
                <a:cubicBezTo>
                  <a:pt x="45" y="64"/>
                  <a:pt x="45" y="65"/>
                  <a:pt x="44" y="65"/>
                </a:cubicBezTo>
                <a:cubicBezTo>
                  <a:pt x="43" y="66"/>
                  <a:pt x="44" y="68"/>
                  <a:pt x="44" y="68"/>
                </a:cubicBezTo>
                <a:cubicBezTo>
                  <a:pt x="45" y="68"/>
                  <a:pt x="48" y="69"/>
                  <a:pt x="48" y="69"/>
                </a:cubicBezTo>
                <a:cubicBezTo>
                  <a:pt x="48" y="76"/>
                  <a:pt x="48" y="76"/>
                  <a:pt x="48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6"/>
                  <a:pt x="50" y="78"/>
                  <a:pt x="48" y="78"/>
                </a:cubicBezTo>
                <a:cubicBezTo>
                  <a:pt x="45" y="79"/>
                  <a:pt x="45" y="76"/>
                  <a:pt x="45" y="76"/>
                </a:cubicBezTo>
                <a:cubicBezTo>
                  <a:pt x="47" y="72"/>
                  <a:pt x="47" y="72"/>
                  <a:pt x="47" y="72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70"/>
                  <a:pt x="41" y="72"/>
                  <a:pt x="40" y="72"/>
                </a:cubicBezTo>
                <a:cubicBezTo>
                  <a:pt x="40" y="76"/>
                  <a:pt x="40" y="76"/>
                  <a:pt x="40" y="76"/>
                </a:cubicBezTo>
                <a:cubicBezTo>
                  <a:pt x="39" y="76"/>
                  <a:pt x="39" y="76"/>
                  <a:pt x="39" y="76"/>
                </a:cubicBezTo>
                <a:cubicBezTo>
                  <a:pt x="38" y="74"/>
                  <a:pt x="38" y="74"/>
                  <a:pt x="38" y="74"/>
                </a:cubicBezTo>
                <a:cubicBezTo>
                  <a:pt x="42" y="67"/>
                  <a:pt x="42" y="67"/>
                  <a:pt x="42" y="67"/>
                </a:cubicBezTo>
                <a:cubicBezTo>
                  <a:pt x="40" y="62"/>
                  <a:pt x="40" y="62"/>
                  <a:pt x="40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33" y="62"/>
                  <a:pt x="32" y="64"/>
                  <a:pt x="32" y="66"/>
                </a:cubicBezTo>
                <a:cubicBezTo>
                  <a:pt x="31" y="67"/>
                  <a:pt x="33" y="67"/>
                  <a:pt x="33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7" y="77"/>
                  <a:pt x="27" y="79"/>
                </a:cubicBezTo>
                <a:cubicBezTo>
                  <a:pt x="27" y="82"/>
                  <a:pt x="22" y="81"/>
                  <a:pt x="22" y="81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12" y="75"/>
                  <a:pt x="9" y="74"/>
                </a:cubicBezTo>
                <a:cubicBezTo>
                  <a:pt x="6" y="72"/>
                  <a:pt x="7" y="70"/>
                  <a:pt x="7" y="68"/>
                </a:cubicBezTo>
                <a:cubicBezTo>
                  <a:pt x="7" y="67"/>
                  <a:pt x="8" y="66"/>
                  <a:pt x="8" y="66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70"/>
                  <a:pt x="5" y="70"/>
                  <a:pt x="5" y="70"/>
                </a:cubicBezTo>
                <a:cubicBezTo>
                  <a:pt x="4" y="74"/>
                  <a:pt x="3" y="85"/>
                  <a:pt x="3" y="85"/>
                </a:cubicBezTo>
                <a:cubicBezTo>
                  <a:pt x="4" y="84"/>
                  <a:pt x="4" y="84"/>
                  <a:pt x="4" y="84"/>
                </a:cubicBezTo>
                <a:cubicBezTo>
                  <a:pt x="9" y="92"/>
                  <a:pt x="9" y="92"/>
                  <a:pt x="9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96"/>
                  <a:pt x="3" y="96"/>
                  <a:pt x="3" y="96"/>
                </a:cubicBezTo>
                <a:cubicBezTo>
                  <a:pt x="5" y="95"/>
                  <a:pt x="5" y="95"/>
                  <a:pt x="5" y="95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98"/>
                  <a:pt x="4" y="98"/>
                  <a:pt x="4" y="98"/>
                </a:cubicBezTo>
                <a:cubicBezTo>
                  <a:pt x="2" y="99"/>
                  <a:pt x="2" y="99"/>
                  <a:pt x="2" y="99"/>
                </a:cubicBezTo>
                <a:cubicBezTo>
                  <a:pt x="1" y="110"/>
                  <a:pt x="1" y="110"/>
                  <a:pt x="1" y="110"/>
                </a:cubicBezTo>
                <a:cubicBezTo>
                  <a:pt x="2" y="109"/>
                  <a:pt x="2" y="109"/>
                  <a:pt x="2" y="109"/>
                </a:cubicBezTo>
                <a:cubicBezTo>
                  <a:pt x="4" y="104"/>
                  <a:pt x="4" y="104"/>
                  <a:pt x="4" y="104"/>
                </a:cubicBezTo>
                <a:cubicBezTo>
                  <a:pt x="8" y="107"/>
                  <a:pt x="8" y="107"/>
                  <a:pt x="8" y="107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12" y="115"/>
                  <a:pt x="11" y="117"/>
                </a:cubicBezTo>
                <a:cubicBezTo>
                  <a:pt x="10" y="119"/>
                  <a:pt x="8" y="122"/>
                  <a:pt x="6" y="120"/>
                </a:cubicBezTo>
                <a:cubicBezTo>
                  <a:pt x="3" y="119"/>
                  <a:pt x="4" y="112"/>
                  <a:pt x="4" y="112"/>
                </a:cubicBezTo>
                <a:cubicBezTo>
                  <a:pt x="3" y="112"/>
                  <a:pt x="3" y="112"/>
                  <a:pt x="3" y="112"/>
                </a:cubicBezTo>
                <a:cubicBezTo>
                  <a:pt x="3" y="112"/>
                  <a:pt x="4" y="122"/>
                  <a:pt x="4" y="124"/>
                </a:cubicBezTo>
                <a:cubicBezTo>
                  <a:pt x="4" y="127"/>
                  <a:pt x="1" y="131"/>
                  <a:pt x="1" y="131"/>
                </a:cubicBezTo>
                <a:cubicBezTo>
                  <a:pt x="2" y="132"/>
                  <a:pt x="2" y="132"/>
                  <a:pt x="2" y="132"/>
                </a:cubicBezTo>
                <a:cubicBezTo>
                  <a:pt x="0" y="140"/>
                  <a:pt x="0" y="140"/>
                  <a:pt x="0" y="140"/>
                </a:cubicBezTo>
                <a:cubicBezTo>
                  <a:pt x="2" y="141"/>
                  <a:pt x="2" y="141"/>
                  <a:pt x="2" y="141"/>
                </a:cubicBezTo>
                <a:cubicBezTo>
                  <a:pt x="7" y="145"/>
                  <a:pt x="7" y="145"/>
                  <a:pt x="7" y="145"/>
                </a:cubicBezTo>
                <a:cubicBezTo>
                  <a:pt x="5" y="138"/>
                  <a:pt x="5" y="138"/>
                  <a:pt x="5" y="138"/>
                </a:cubicBezTo>
                <a:cubicBezTo>
                  <a:pt x="7" y="138"/>
                  <a:pt x="7" y="138"/>
                  <a:pt x="7" y="138"/>
                </a:cubicBezTo>
                <a:cubicBezTo>
                  <a:pt x="9" y="145"/>
                  <a:pt x="9" y="145"/>
                  <a:pt x="9" y="14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17" y="147"/>
                  <a:pt x="17" y="147"/>
                  <a:pt x="17" y="147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20" y="159"/>
                  <a:pt x="21" y="163"/>
                  <a:pt x="21" y="166"/>
                </a:cubicBezTo>
                <a:cubicBezTo>
                  <a:pt x="21" y="169"/>
                  <a:pt x="18" y="173"/>
                  <a:pt x="18" y="175"/>
                </a:cubicBezTo>
                <a:cubicBezTo>
                  <a:pt x="18" y="177"/>
                  <a:pt x="20" y="178"/>
                  <a:pt x="20" y="179"/>
                </a:cubicBezTo>
                <a:cubicBezTo>
                  <a:pt x="19" y="179"/>
                  <a:pt x="19" y="180"/>
                  <a:pt x="19" y="181"/>
                </a:cubicBezTo>
                <a:cubicBezTo>
                  <a:pt x="20" y="181"/>
                  <a:pt x="21" y="182"/>
                  <a:pt x="22" y="182"/>
                </a:cubicBezTo>
                <a:cubicBezTo>
                  <a:pt x="28" y="181"/>
                  <a:pt x="33" y="183"/>
                  <a:pt x="39" y="185"/>
                </a:cubicBezTo>
                <a:cubicBezTo>
                  <a:pt x="41" y="185"/>
                  <a:pt x="40" y="190"/>
                  <a:pt x="44" y="189"/>
                </a:cubicBezTo>
                <a:cubicBezTo>
                  <a:pt x="47" y="187"/>
                  <a:pt x="48" y="183"/>
                  <a:pt x="49" y="189"/>
                </a:cubicBezTo>
                <a:cubicBezTo>
                  <a:pt x="49" y="189"/>
                  <a:pt x="49" y="188"/>
                  <a:pt x="50" y="188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54" y="183"/>
                  <a:pt x="56" y="181"/>
                  <a:pt x="57" y="181"/>
                </a:cubicBezTo>
                <a:cubicBezTo>
                  <a:pt x="58" y="181"/>
                  <a:pt x="57" y="185"/>
                  <a:pt x="57" y="186"/>
                </a:cubicBezTo>
                <a:cubicBezTo>
                  <a:pt x="57" y="187"/>
                  <a:pt x="59" y="188"/>
                  <a:pt x="61" y="188"/>
                </a:cubicBezTo>
                <a:cubicBezTo>
                  <a:pt x="63" y="187"/>
                  <a:pt x="60" y="186"/>
                  <a:pt x="59" y="185"/>
                </a:cubicBezTo>
                <a:cubicBezTo>
                  <a:pt x="59" y="183"/>
                  <a:pt x="61" y="183"/>
                  <a:pt x="61" y="183"/>
                </a:cubicBezTo>
                <a:close/>
                <a:moveTo>
                  <a:pt x="170" y="130"/>
                </a:moveTo>
                <a:cubicBezTo>
                  <a:pt x="170" y="129"/>
                  <a:pt x="169" y="126"/>
                  <a:pt x="169" y="125"/>
                </a:cubicBezTo>
                <a:cubicBezTo>
                  <a:pt x="167" y="116"/>
                  <a:pt x="167" y="116"/>
                  <a:pt x="167" y="116"/>
                </a:cubicBezTo>
                <a:cubicBezTo>
                  <a:pt x="167" y="116"/>
                  <a:pt x="167" y="112"/>
                  <a:pt x="168" y="111"/>
                </a:cubicBezTo>
                <a:cubicBezTo>
                  <a:pt x="170" y="111"/>
                  <a:pt x="171" y="109"/>
                  <a:pt x="169" y="108"/>
                </a:cubicBezTo>
                <a:cubicBezTo>
                  <a:pt x="167" y="107"/>
                  <a:pt x="157" y="104"/>
                  <a:pt x="157" y="104"/>
                </a:cubicBezTo>
                <a:cubicBezTo>
                  <a:pt x="157" y="104"/>
                  <a:pt x="152" y="108"/>
                  <a:pt x="149" y="110"/>
                </a:cubicBezTo>
                <a:cubicBezTo>
                  <a:pt x="146" y="111"/>
                  <a:pt x="142" y="112"/>
                  <a:pt x="142" y="112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7" y="113"/>
                  <a:pt x="148" y="114"/>
                </a:cubicBezTo>
                <a:cubicBezTo>
                  <a:pt x="149" y="116"/>
                  <a:pt x="149" y="120"/>
                  <a:pt x="149" y="120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50" y="131"/>
                  <a:pt x="150" y="131"/>
                  <a:pt x="150" y="131"/>
                </a:cubicBezTo>
                <a:cubicBezTo>
                  <a:pt x="151" y="133"/>
                  <a:pt x="151" y="133"/>
                  <a:pt x="151" y="133"/>
                </a:cubicBezTo>
                <a:cubicBezTo>
                  <a:pt x="148" y="132"/>
                  <a:pt x="148" y="132"/>
                  <a:pt x="148" y="132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6" y="129"/>
                  <a:pt x="146" y="129"/>
                  <a:pt x="146" y="12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49" y="128"/>
                  <a:pt x="149" y="125"/>
                  <a:pt x="148" y="124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48" y="117"/>
                  <a:pt x="146" y="115"/>
                  <a:pt x="145" y="116"/>
                </a:cubicBezTo>
                <a:cubicBezTo>
                  <a:pt x="142" y="117"/>
                  <a:pt x="145" y="122"/>
                  <a:pt x="145" y="122"/>
                </a:cubicBezTo>
                <a:cubicBezTo>
                  <a:pt x="145" y="122"/>
                  <a:pt x="142" y="123"/>
                  <a:pt x="142" y="125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39" y="134"/>
                  <a:pt x="139" y="134"/>
                  <a:pt x="139" y="134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6" y="125"/>
                  <a:pt x="136" y="125"/>
                  <a:pt x="136" y="125"/>
                </a:cubicBezTo>
                <a:cubicBezTo>
                  <a:pt x="133" y="125"/>
                  <a:pt x="133" y="125"/>
                  <a:pt x="133" y="125"/>
                </a:cubicBezTo>
                <a:cubicBezTo>
                  <a:pt x="133" y="125"/>
                  <a:pt x="137" y="122"/>
                  <a:pt x="137" y="120"/>
                </a:cubicBezTo>
                <a:cubicBezTo>
                  <a:pt x="137" y="118"/>
                  <a:pt x="137" y="117"/>
                  <a:pt x="138" y="116"/>
                </a:cubicBezTo>
                <a:cubicBezTo>
                  <a:pt x="139" y="116"/>
                  <a:pt x="140" y="114"/>
                  <a:pt x="140" y="114"/>
                </a:cubicBezTo>
                <a:cubicBezTo>
                  <a:pt x="139" y="113"/>
                  <a:pt x="139" y="113"/>
                  <a:pt x="139" y="113"/>
                </a:cubicBezTo>
                <a:cubicBezTo>
                  <a:pt x="139" y="113"/>
                  <a:pt x="131" y="115"/>
                  <a:pt x="129" y="114"/>
                </a:cubicBezTo>
                <a:cubicBezTo>
                  <a:pt x="125" y="113"/>
                  <a:pt x="120" y="110"/>
                  <a:pt x="120" y="110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3"/>
                  <a:pt x="127" y="115"/>
                  <a:pt x="130" y="117"/>
                </a:cubicBezTo>
                <a:cubicBezTo>
                  <a:pt x="131" y="119"/>
                  <a:pt x="123" y="122"/>
                  <a:pt x="123" y="122"/>
                </a:cubicBezTo>
                <a:cubicBezTo>
                  <a:pt x="123" y="122"/>
                  <a:pt x="123" y="127"/>
                  <a:pt x="121" y="128"/>
                </a:cubicBezTo>
                <a:cubicBezTo>
                  <a:pt x="119" y="129"/>
                  <a:pt x="115" y="127"/>
                  <a:pt x="115" y="127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05" y="128"/>
                  <a:pt x="105" y="128"/>
                  <a:pt x="105" y="128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10" y="132"/>
                  <a:pt x="110" y="132"/>
                  <a:pt x="110" y="132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7" y="134"/>
                  <a:pt x="107" y="134"/>
                  <a:pt x="107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15" y="138"/>
                  <a:pt x="115" y="138"/>
                  <a:pt x="115" y="138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13" y="142"/>
                  <a:pt x="113" y="142"/>
                  <a:pt x="113" y="142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117" y="151"/>
                  <a:pt x="117" y="151"/>
                  <a:pt x="117" y="151"/>
                </a:cubicBezTo>
                <a:cubicBezTo>
                  <a:pt x="113" y="155"/>
                  <a:pt x="113" y="155"/>
                  <a:pt x="113" y="155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21" y="163"/>
                  <a:pt x="125" y="162"/>
                  <a:pt x="127" y="162"/>
                </a:cubicBezTo>
                <a:cubicBezTo>
                  <a:pt x="129" y="162"/>
                  <a:pt x="130" y="165"/>
                  <a:pt x="132" y="164"/>
                </a:cubicBezTo>
                <a:cubicBezTo>
                  <a:pt x="134" y="164"/>
                  <a:pt x="135" y="161"/>
                  <a:pt x="137" y="162"/>
                </a:cubicBezTo>
                <a:cubicBezTo>
                  <a:pt x="138" y="164"/>
                  <a:pt x="137" y="166"/>
                  <a:pt x="137" y="166"/>
                </a:cubicBezTo>
                <a:cubicBezTo>
                  <a:pt x="139" y="166"/>
                  <a:pt x="139" y="166"/>
                  <a:pt x="139" y="166"/>
                </a:cubicBezTo>
                <a:cubicBezTo>
                  <a:pt x="137" y="169"/>
                  <a:pt x="137" y="169"/>
                  <a:pt x="137" y="169"/>
                </a:cubicBezTo>
                <a:cubicBezTo>
                  <a:pt x="138" y="171"/>
                  <a:pt x="138" y="171"/>
                  <a:pt x="138" y="171"/>
                </a:cubicBezTo>
                <a:cubicBezTo>
                  <a:pt x="139" y="171"/>
                  <a:pt x="139" y="171"/>
                  <a:pt x="139" y="171"/>
                </a:cubicBezTo>
                <a:cubicBezTo>
                  <a:pt x="139" y="173"/>
                  <a:pt x="139" y="173"/>
                  <a:pt x="139" y="173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49" y="179"/>
                  <a:pt x="149" y="179"/>
                  <a:pt x="149" y="179"/>
                </a:cubicBezTo>
                <a:cubicBezTo>
                  <a:pt x="154" y="177"/>
                  <a:pt x="154" y="177"/>
                  <a:pt x="154" y="177"/>
                </a:cubicBezTo>
                <a:cubicBezTo>
                  <a:pt x="154" y="177"/>
                  <a:pt x="151" y="175"/>
                  <a:pt x="153" y="174"/>
                </a:cubicBezTo>
                <a:cubicBezTo>
                  <a:pt x="154" y="173"/>
                  <a:pt x="156" y="171"/>
                  <a:pt x="154" y="170"/>
                </a:cubicBezTo>
                <a:cubicBezTo>
                  <a:pt x="151" y="170"/>
                  <a:pt x="148" y="170"/>
                  <a:pt x="148" y="167"/>
                </a:cubicBezTo>
                <a:cubicBezTo>
                  <a:pt x="149" y="166"/>
                  <a:pt x="155" y="161"/>
                  <a:pt x="158" y="161"/>
                </a:cubicBezTo>
                <a:cubicBezTo>
                  <a:pt x="161" y="161"/>
                  <a:pt x="164" y="161"/>
                  <a:pt x="165" y="158"/>
                </a:cubicBezTo>
                <a:cubicBezTo>
                  <a:pt x="165" y="155"/>
                  <a:pt x="162" y="150"/>
                  <a:pt x="159" y="150"/>
                </a:cubicBezTo>
                <a:cubicBezTo>
                  <a:pt x="157" y="149"/>
                  <a:pt x="153" y="148"/>
                  <a:pt x="154" y="147"/>
                </a:cubicBezTo>
                <a:cubicBezTo>
                  <a:pt x="155" y="146"/>
                  <a:pt x="155" y="142"/>
                  <a:pt x="155" y="142"/>
                </a:cubicBezTo>
                <a:cubicBezTo>
                  <a:pt x="155" y="142"/>
                  <a:pt x="157" y="138"/>
                  <a:pt x="158" y="138"/>
                </a:cubicBezTo>
                <a:cubicBezTo>
                  <a:pt x="159" y="137"/>
                  <a:pt x="164" y="137"/>
                  <a:pt x="164" y="137"/>
                </a:cubicBezTo>
                <a:cubicBezTo>
                  <a:pt x="164" y="137"/>
                  <a:pt x="165" y="133"/>
                  <a:pt x="166" y="134"/>
                </a:cubicBezTo>
                <a:cubicBezTo>
                  <a:pt x="168" y="134"/>
                  <a:pt x="166" y="134"/>
                  <a:pt x="166" y="137"/>
                </a:cubicBezTo>
                <a:cubicBezTo>
                  <a:pt x="166" y="138"/>
                  <a:pt x="167" y="143"/>
                  <a:pt x="169" y="142"/>
                </a:cubicBezTo>
                <a:cubicBezTo>
                  <a:pt x="171" y="141"/>
                  <a:pt x="173" y="138"/>
                  <a:pt x="173" y="138"/>
                </a:cubicBezTo>
                <a:cubicBezTo>
                  <a:pt x="173" y="138"/>
                  <a:pt x="171" y="130"/>
                  <a:pt x="170" y="130"/>
                </a:cubicBezTo>
                <a:close/>
                <a:moveTo>
                  <a:pt x="11" y="148"/>
                </a:moveTo>
                <a:cubicBezTo>
                  <a:pt x="9" y="146"/>
                  <a:pt x="9" y="146"/>
                  <a:pt x="9" y="146"/>
                </a:cubicBezTo>
                <a:cubicBezTo>
                  <a:pt x="9" y="149"/>
                  <a:pt x="9" y="149"/>
                  <a:pt x="9" y="149"/>
                </a:cubicBezTo>
                <a:cubicBezTo>
                  <a:pt x="10" y="151"/>
                  <a:pt x="10" y="151"/>
                  <a:pt x="10" y="151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12" y="151"/>
                  <a:pt x="12" y="151"/>
                  <a:pt x="12" y="151"/>
                </a:cubicBezTo>
                <a:cubicBezTo>
                  <a:pt x="12" y="148"/>
                  <a:pt x="11" y="148"/>
                  <a:pt x="11" y="148"/>
                </a:cubicBezTo>
                <a:close/>
                <a:moveTo>
                  <a:pt x="267" y="166"/>
                </a:moveTo>
                <a:cubicBezTo>
                  <a:pt x="261" y="162"/>
                  <a:pt x="261" y="162"/>
                  <a:pt x="261" y="162"/>
                </a:cubicBezTo>
                <a:cubicBezTo>
                  <a:pt x="256" y="161"/>
                  <a:pt x="256" y="161"/>
                  <a:pt x="256" y="161"/>
                </a:cubicBezTo>
                <a:cubicBezTo>
                  <a:pt x="252" y="156"/>
                  <a:pt x="252" y="156"/>
                  <a:pt x="252" y="156"/>
                </a:cubicBezTo>
                <a:cubicBezTo>
                  <a:pt x="249" y="161"/>
                  <a:pt x="249" y="161"/>
                  <a:pt x="249" y="161"/>
                </a:cubicBezTo>
                <a:cubicBezTo>
                  <a:pt x="249" y="161"/>
                  <a:pt x="251" y="162"/>
                  <a:pt x="250" y="164"/>
                </a:cubicBezTo>
                <a:cubicBezTo>
                  <a:pt x="250" y="166"/>
                  <a:pt x="249" y="169"/>
                  <a:pt x="249" y="169"/>
                </a:cubicBezTo>
                <a:cubicBezTo>
                  <a:pt x="264" y="175"/>
                  <a:pt x="264" y="175"/>
                  <a:pt x="264" y="175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265" y="171"/>
                  <a:pt x="265" y="171"/>
                  <a:pt x="265" y="171"/>
                </a:cubicBezTo>
                <a:cubicBezTo>
                  <a:pt x="268" y="170"/>
                  <a:pt x="268" y="170"/>
                  <a:pt x="268" y="170"/>
                </a:cubicBezTo>
                <a:lnTo>
                  <a:pt x="267" y="166"/>
                </a:lnTo>
                <a:close/>
                <a:moveTo>
                  <a:pt x="174" y="134"/>
                </a:moveTo>
                <a:cubicBezTo>
                  <a:pt x="175" y="138"/>
                  <a:pt x="178" y="138"/>
                  <a:pt x="176" y="134"/>
                </a:cubicBezTo>
                <a:cubicBezTo>
                  <a:pt x="176" y="131"/>
                  <a:pt x="174" y="134"/>
                  <a:pt x="174" y="134"/>
                </a:cubicBezTo>
                <a:close/>
                <a:moveTo>
                  <a:pt x="131" y="69"/>
                </a:moveTo>
                <a:cubicBezTo>
                  <a:pt x="134" y="68"/>
                  <a:pt x="136" y="65"/>
                  <a:pt x="136" y="65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29" y="65"/>
                  <a:pt x="129" y="69"/>
                  <a:pt x="131" y="69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3446463" y="2520156"/>
            <a:ext cx="738187" cy="563563"/>
          </a:xfrm>
          <a:custGeom>
            <a:avLst/>
            <a:gdLst>
              <a:gd name="T0" fmla="*/ 2147483647 w 268"/>
              <a:gd name="T1" fmla="*/ 2147483647 h 205"/>
              <a:gd name="T2" fmla="*/ 2147483647 w 268"/>
              <a:gd name="T3" fmla="*/ 2147483647 h 205"/>
              <a:gd name="T4" fmla="*/ 2147483647 w 268"/>
              <a:gd name="T5" fmla="*/ 2147483647 h 205"/>
              <a:gd name="T6" fmla="*/ 2147483647 w 268"/>
              <a:gd name="T7" fmla="*/ 2147483647 h 205"/>
              <a:gd name="T8" fmla="*/ 2147483647 w 268"/>
              <a:gd name="T9" fmla="*/ 2147483647 h 205"/>
              <a:gd name="T10" fmla="*/ 2147483647 w 268"/>
              <a:gd name="T11" fmla="*/ 2147483647 h 205"/>
              <a:gd name="T12" fmla="*/ 2147483647 w 268"/>
              <a:gd name="T13" fmla="*/ 2147483647 h 205"/>
              <a:gd name="T14" fmla="*/ 2147483647 w 268"/>
              <a:gd name="T15" fmla="*/ 2147483647 h 205"/>
              <a:gd name="T16" fmla="*/ 2147483647 w 268"/>
              <a:gd name="T17" fmla="*/ 2147483647 h 205"/>
              <a:gd name="T18" fmla="*/ 2147483647 w 268"/>
              <a:gd name="T19" fmla="*/ 2147483647 h 205"/>
              <a:gd name="T20" fmla="*/ 2147483647 w 268"/>
              <a:gd name="T21" fmla="*/ 2147483647 h 205"/>
              <a:gd name="T22" fmla="*/ 2147483647 w 268"/>
              <a:gd name="T23" fmla="*/ 2147483647 h 205"/>
              <a:gd name="T24" fmla="*/ 2147483647 w 268"/>
              <a:gd name="T25" fmla="*/ 2147483647 h 205"/>
              <a:gd name="T26" fmla="*/ 2147483647 w 268"/>
              <a:gd name="T27" fmla="*/ 2147483647 h 205"/>
              <a:gd name="T28" fmla="*/ 2147483647 w 268"/>
              <a:gd name="T29" fmla="*/ 2147483647 h 205"/>
              <a:gd name="T30" fmla="*/ 2147483647 w 268"/>
              <a:gd name="T31" fmla="*/ 2147483647 h 205"/>
              <a:gd name="T32" fmla="*/ 2147483647 w 268"/>
              <a:gd name="T33" fmla="*/ 2147483647 h 205"/>
              <a:gd name="T34" fmla="*/ 2147483647 w 268"/>
              <a:gd name="T35" fmla="*/ 2147483647 h 205"/>
              <a:gd name="T36" fmla="*/ 2147483647 w 268"/>
              <a:gd name="T37" fmla="*/ 2147483647 h 205"/>
              <a:gd name="T38" fmla="*/ 2147483647 w 268"/>
              <a:gd name="T39" fmla="*/ 2147483647 h 205"/>
              <a:gd name="T40" fmla="*/ 2147483647 w 268"/>
              <a:gd name="T41" fmla="*/ 2147483647 h 205"/>
              <a:gd name="T42" fmla="*/ 2147483647 w 268"/>
              <a:gd name="T43" fmla="*/ 2147483647 h 205"/>
              <a:gd name="T44" fmla="*/ 2147483647 w 268"/>
              <a:gd name="T45" fmla="*/ 2147483647 h 205"/>
              <a:gd name="T46" fmla="*/ 2147483647 w 268"/>
              <a:gd name="T47" fmla="*/ 2147483647 h 205"/>
              <a:gd name="T48" fmla="*/ 2147483647 w 268"/>
              <a:gd name="T49" fmla="*/ 2147483647 h 205"/>
              <a:gd name="T50" fmla="*/ 2147483647 w 268"/>
              <a:gd name="T51" fmla="*/ 2147483647 h 205"/>
              <a:gd name="T52" fmla="*/ 2147483647 w 268"/>
              <a:gd name="T53" fmla="*/ 2147483647 h 205"/>
              <a:gd name="T54" fmla="*/ 2147483647 w 268"/>
              <a:gd name="T55" fmla="*/ 2147483647 h 205"/>
              <a:gd name="T56" fmla="*/ 2147483647 w 268"/>
              <a:gd name="T57" fmla="*/ 2147483647 h 205"/>
              <a:gd name="T58" fmla="*/ 2147483647 w 268"/>
              <a:gd name="T59" fmla="*/ 2147483647 h 205"/>
              <a:gd name="T60" fmla="*/ 2147483647 w 268"/>
              <a:gd name="T61" fmla="*/ 2147483647 h 205"/>
              <a:gd name="T62" fmla="*/ 2147483647 w 268"/>
              <a:gd name="T63" fmla="*/ 2147483647 h 205"/>
              <a:gd name="T64" fmla="*/ 2147483647 w 268"/>
              <a:gd name="T65" fmla="*/ 2147483647 h 205"/>
              <a:gd name="T66" fmla="*/ 2147483647 w 268"/>
              <a:gd name="T67" fmla="*/ 2147483647 h 205"/>
              <a:gd name="T68" fmla="*/ 2147483647 w 268"/>
              <a:gd name="T69" fmla="*/ 2147483647 h 205"/>
              <a:gd name="T70" fmla="*/ 2147483647 w 268"/>
              <a:gd name="T71" fmla="*/ 2147483647 h 205"/>
              <a:gd name="T72" fmla="*/ 2147483647 w 268"/>
              <a:gd name="T73" fmla="*/ 2147483647 h 205"/>
              <a:gd name="T74" fmla="*/ 2147483647 w 268"/>
              <a:gd name="T75" fmla="*/ 2147483647 h 205"/>
              <a:gd name="T76" fmla="*/ 2147483647 w 268"/>
              <a:gd name="T77" fmla="*/ 2147483647 h 205"/>
              <a:gd name="T78" fmla="*/ 2147483647 w 268"/>
              <a:gd name="T79" fmla="*/ 2147483647 h 205"/>
              <a:gd name="T80" fmla="*/ 2147483647 w 268"/>
              <a:gd name="T81" fmla="*/ 2147483647 h 205"/>
              <a:gd name="T82" fmla="*/ 2147483647 w 268"/>
              <a:gd name="T83" fmla="*/ 2147483647 h 205"/>
              <a:gd name="T84" fmla="*/ 2147483647 w 268"/>
              <a:gd name="T85" fmla="*/ 2147483647 h 205"/>
              <a:gd name="T86" fmla="*/ 2147483647 w 268"/>
              <a:gd name="T87" fmla="*/ 2147483647 h 205"/>
              <a:gd name="T88" fmla="*/ 2147483647 w 268"/>
              <a:gd name="T89" fmla="*/ 2147483647 h 205"/>
              <a:gd name="T90" fmla="*/ 2147483647 w 268"/>
              <a:gd name="T91" fmla="*/ 2147483647 h 205"/>
              <a:gd name="T92" fmla="*/ 2147483647 w 268"/>
              <a:gd name="T93" fmla="*/ 2147483647 h 205"/>
              <a:gd name="T94" fmla="*/ 2147483647 w 268"/>
              <a:gd name="T95" fmla="*/ 2147483647 h 205"/>
              <a:gd name="T96" fmla="*/ 2147483647 w 268"/>
              <a:gd name="T97" fmla="*/ 2147483647 h 205"/>
              <a:gd name="T98" fmla="*/ 2147483647 w 268"/>
              <a:gd name="T99" fmla="*/ 2147483647 h 205"/>
              <a:gd name="T100" fmla="*/ 2147483647 w 268"/>
              <a:gd name="T101" fmla="*/ 2147483647 h 205"/>
              <a:gd name="T102" fmla="*/ 2147483647 w 268"/>
              <a:gd name="T103" fmla="*/ 2147483647 h 205"/>
              <a:gd name="T104" fmla="*/ 2147483647 w 268"/>
              <a:gd name="T105" fmla="*/ 2147483647 h 205"/>
              <a:gd name="T106" fmla="*/ 2147483647 w 268"/>
              <a:gd name="T107" fmla="*/ 2147483647 h 205"/>
              <a:gd name="T108" fmla="*/ 2147483647 w 268"/>
              <a:gd name="T109" fmla="*/ 2147483647 h 205"/>
              <a:gd name="T110" fmla="*/ 2147483647 w 268"/>
              <a:gd name="T111" fmla="*/ 2147483647 h 205"/>
              <a:gd name="T112" fmla="*/ 2147483647 w 268"/>
              <a:gd name="T113" fmla="*/ 2147483647 h 205"/>
              <a:gd name="T114" fmla="*/ 2147483647 w 268"/>
              <a:gd name="T115" fmla="*/ 2147483647 h 205"/>
              <a:gd name="T116" fmla="*/ 2147483647 w 268"/>
              <a:gd name="T117" fmla="*/ 2147483647 h 205"/>
              <a:gd name="T118" fmla="*/ 2147483647 w 268"/>
              <a:gd name="T119" fmla="*/ 2147483647 h 205"/>
              <a:gd name="T120" fmla="*/ 2147483647 w 268"/>
              <a:gd name="T121" fmla="*/ 2147483647 h 205"/>
              <a:gd name="T122" fmla="*/ 2147483647 w 268"/>
              <a:gd name="T123" fmla="*/ 2147483647 h 205"/>
              <a:gd name="T124" fmla="*/ 2147483647 w 268"/>
              <a:gd name="T125" fmla="*/ 2147483647 h 2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8"/>
              <a:gd name="T190" fmla="*/ 0 h 205"/>
              <a:gd name="T191" fmla="*/ 268 w 268"/>
              <a:gd name="T192" fmla="*/ 205 h 20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8" h="205">
                <a:moveTo>
                  <a:pt x="143" y="181"/>
                </a:moveTo>
                <a:cubicBezTo>
                  <a:pt x="142" y="179"/>
                  <a:pt x="142" y="179"/>
                  <a:pt x="142" y="179"/>
                </a:cubicBezTo>
                <a:cubicBezTo>
                  <a:pt x="142" y="179"/>
                  <a:pt x="138" y="178"/>
                  <a:pt x="137" y="179"/>
                </a:cubicBezTo>
                <a:cubicBezTo>
                  <a:pt x="137" y="179"/>
                  <a:pt x="138" y="185"/>
                  <a:pt x="140" y="187"/>
                </a:cubicBezTo>
                <a:cubicBezTo>
                  <a:pt x="142" y="190"/>
                  <a:pt x="143" y="192"/>
                  <a:pt x="143" y="192"/>
                </a:cubicBezTo>
                <a:cubicBezTo>
                  <a:pt x="143" y="205"/>
                  <a:pt x="143" y="205"/>
                  <a:pt x="143" y="205"/>
                </a:cubicBezTo>
                <a:cubicBezTo>
                  <a:pt x="147" y="205"/>
                  <a:pt x="147" y="205"/>
                  <a:pt x="147" y="205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54" y="186"/>
                  <a:pt x="154" y="186"/>
                  <a:pt x="154" y="186"/>
                </a:cubicBezTo>
                <a:cubicBezTo>
                  <a:pt x="147" y="180"/>
                  <a:pt x="147" y="180"/>
                  <a:pt x="147" y="180"/>
                </a:cubicBezTo>
                <a:lnTo>
                  <a:pt x="143" y="181"/>
                </a:lnTo>
                <a:close/>
                <a:moveTo>
                  <a:pt x="131" y="178"/>
                </a:moveTo>
                <a:cubicBezTo>
                  <a:pt x="131" y="176"/>
                  <a:pt x="129" y="177"/>
                  <a:pt x="129" y="178"/>
                </a:cubicBezTo>
                <a:cubicBezTo>
                  <a:pt x="130" y="180"/>
                  <a:pt x="131" y="178"/>
                  <a:pt x="131" y="178"/>
                </a:cubicBezTo>
                <a:close/>
                <a:moveTo>
                  <a:pt x="166" y="175"/>
                </a:moveTo>
                <a:cubicBezTo>
                  <a:pt x="165" y="175"/>
                  <a:pt x="162" y="175"/>
                  <a:pt x="162" y="174"/>
                </a:cubicBezTo>
                <a:cubicBezTo>
                  <a:pt x="161" y="174"/>
                  <a:pt x="157" y="173"/>
                  <a:pt x="157" y="173"/>
                </a:cubicBezTo>
                <a:cubicBezTo>
                  <a:pt x="156" y="173"/>
                  <a:pt x="156" y="173"/>
                  <a:pt x="156" y="173"/>
                </a:cubicBezTo>
                <a:cubicBezTo>
                  <a:pt x="158" y="175"/>
                  <a:pt x="158" y="175"/>
                  <a:pt x="158" y="175"/>
                </a:cubicBezTo>
                <a:cubicBezTo>
                  <a:pt x="158" y="175"/>
                  <a:pt x="161" y="177"/>
                  <a:pt x="158" y="177"/>
                </a:cubicBezTo>
                <a:cubicBezTo>
                  <a:pt x="157" y="178"/>
                  <a:pt x="154" y="178"/>
                  <a:pt x="154" y="178"/>
                </a:cubicBezTo>
                <a:cubicBezTo>
                  <a:pt x="152" y="179"/>
                  <a:pt x="152" y="179"/>
                  <a:pt x="152" y="179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54" y="185"/>
                  <a:pt x="155" y="185"/>
                  <a:pt x="155" y="185"/>
                </a:cubicBezTo>
                <a:cubicBezTo>
                  <a:pt x="157" y="181"/>
                  <a:pt x="157" y="181"/>
                  <a:pt x="157" y="181"/>
                </a:cubicBezTo>
                <a:cubicBezTo>
                  <a:pt x="157" y="181"/>
                  <a:pt x="161" y="179"/>
                  <a:pt x="162" y="179"/>
                </a:cubicBezTo>
                <a:cubicBezTo>
                  <a:pt x="163" y="179"/>
                  <a:pt x="165" y="181"/>
                  <a:pt x="168" y="180"/>
                </a:cubicBezTo>
                <a:cubicBezTo>
                  <a:pt x="170" y="179"/>
                  <a:pt x="168" y="175"/>
                  <a:pt x="166" y="175"/>
                </a:cubicBezTo>
                <a:close/>
                <a:moveTo>
                  <a:pt x="84" y="185"/>
                </a:moveTo>
                <a:cubicBezTo>
                  <a:pt x="84" y="185"/>
                  <a:pt x="84" y="183"/>
                  <a:pt x="82" y="181"/>
                </a:cubicBezTo>
                <a:cubicBezTo>
                  <a:pt x="81" y="180"/>
                  <a:pt x="79" y="179"/>
                  <a:pt x="79" y="179"/>
                </a:cubicBezTo>
                <a:cubicBezTo>
                  <a:pt x="79" y="179"/>
                  <a:pt x="80" y="185"/>
                  <a:pt x="81" y="186"/>
                </a:cubicBezTo>
                <a:cubicBezTo>
                  <a:pt x="83" y="187"/>
                  <a:pt x="84" y="189"/>
                  <a:pt x="84" y="189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86" y="185"/>
                  <a:pt x="86" y="185"/>
                  <a:pt x="86" y="185"/>
                </a:cubicBezTo>
                <a:lnTo>
                  <a:pt x="84" y="185"/>
                </a:lnTo>
                <a:close/>
                <a:moveTo>
                  <a:pt x="106" y="167"/>
                </a:moveTo>
                <a:cubicBezTo>
                  <a:pt x="103" y="175"/>
                  <a:pt x="103" y="175"/>
                  <a:pt x="103" y="175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8" y="185"/>
                  <a:pt x="98" y="185"/>
                  <a:pt x="98" y="185"/>
                </a:cubicBezTo>
                <a:cubicBezTo>
                  <a:pt x="93" y="188"/>
                  <a:pt x="93" y="188"/>
                  <a:pt x="93" y="188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106" y="175"/>
                  <a:pt x="106" y="175"/>
                  <a:pt x="106" y="175"/>
                </a:cubicBezTo>
                <a:cubicBezTo>
                  <a:pt x="107" y="174"/>
                  <a:pt x="107" y="167"/>
                  <a:pt x="107" y="167"/>
                </a:cubicBezTo>
                <a:lnTo>
                  <a:pt x="106" y="167"/>
                </a:lnTo>
                <a:close/>
                <a:moveTo>
                  <a:pt x="97" y="177"/>
                </a:moveTo>
                <a:cubicBezTo>
                  <a:pt x="94" y="177"/>
                  <a:pt x="94" y="177"/>
                  <a:pt x="94" y="177"/>
                </a:cubicBezTo>
                <a:cubicBezTo>
                  <a:pt x="97" y="176"/>
                  <a:pt x="97" y="176"/>
                  <a:pt x="97" y="176"/>
                </a:cubicBezTo>
                <a:cubicBezTo>
                  <a:pt x="97" y="176"/>
                  <a:pt x="96" y="175"/>
                  <a:pt x="94" y="175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91" y="181"/>
                  <a:pt x="96" y="180"/>
                  <a:pt x="97" y="180"/>
                </a:cubicBezTo>
                <a:cubicBezTo>
                  <a:pt x="98" y="179"/>
                  <a:pt x="97" y="177"/>
                  <a:pt x="97" y="177"/>
                </a:cubicBezTo>
                <a:close/>
                <a:moveTo>
                  <a:pt x="87" y="180"/>
                </a:moveTo>
                <a:cubicBezTo>
                  <a:pt x="88" y="180"/>
                  <a:pt x="88" y="179"/>
                  <a:pt x="88" y="179"/>
                </a:cubicBezTo>
                <a:cubicBezTo>
                  <a:pt x="84" y="179"/>
                  <a:pt x="84" y="179"/>
                  <a:pt x="84" y="179"/>
                </a:cubicBezTo>
                <a:lnTo>
                  <a:pt x="87" y="180"/>
                </a:lnTo>
                <a:close/>
                <a:moveTo>
                  <a:pt x="126" y="181"/>
                </a:moveTo>
                <a:cubicBezTo>
                  <a:pt x="129" y="180"/>
                  <a:pt x="129" y="179"/>
                  <a:pt x="125" y="179"/>
                </a:cubicBezTo>
                <a:cubicBezTo>
                  <a:pt x="125" y="179"/>
                  <a:pt x="123" y="179"/>
                  <a:pt x="123" y="180"/>
                </a:cubicBezTo>
                <a:cubicBezTo>
                  <a:pt x="123" y="181"/>
                  <a:pt x="124" y="182"/>
                  <a:pt x="126" y="181"/>
                </a:cubicBezTo>
                <a:close/>
                <a:moveTo>
                  <a:pt x="61" y="172"/>
                </a:moveTo>
                <a:cubicBezTo>
                  <a:pt x="60" y="172"/>
                  <a:pt x="58" y="173"/>
                  <a:pt x="58" y="175"/>
                </a:cubicBezTo>
                <a:cubicBezTo>
                  <a:pt x="58" y="176"/>
                  <a:pt x="64" y="178"/>
                  <a:pt x="65" y="179"/>
                </a:cubicBezTo>
                <a:cubicBezTo>
                  <a:pt x="67" y="180"/>
                  <a:pt x="65" y="181"/>
                  <a:pt x="65" y="181"/>
                </a:cubicBezTo>
                <a:cubicBezTo>
                  <a:pt x="64" y="180"/>
                  <a:pt x="64" y="180"/>
                  <a:pt x="64" y="180"/>
                </a:cubicBezTo>
                <a:cubicBezTo>
                  <a:pt x="63" y="180"/>
                  <a:pt x="63" y="180"/>
                  <a:pt x="63" y="180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66" y="183"/>
                  <a:pt x="66" y="183"/>
                  <a:pt x="66" y="183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73" y="186"/>
                  <a:pt x="71" y="180"/>
                  <a:pt x="68" y="176"/>
                </a:cubicBezTo>
                <a:cubicBezTo>
                  <a:pt x="68" y="176"/>
                  <a:pt x="64" y="172"/>
                  <a:pt x="61" y="172"/>
                </a:cubicBezTo>
                <a:close/>
                <a:moveTo>
                  <a:pt x="77" y="169"/>
                </a:moveTo>
                <a:cubicBezTo>
                  <a:pt x="74" y="171"/>
                  <a:pt x="74" y="171"/>
                  <a:pt x="74" y="171"/>
                </a:cubicBezTo>
                <a:cubicBezTo>
                  <a:pt x="79" y="173"/>
                  <a:pt x="79" y="173"/>
                  <a:pt x="79" y="173"/>
                </a:cubicBezTo>
                <a:cubicBezTo>
                  <a:pt x="80" y="172"/>
                  <a:pt x="80" y="172"/>
                  <a:pt x="80" y="172"/>
                </a:cubicBezTo>
                <a:cubicBezTo>
                  <a:pt x="80" y="172"/>
                  <a:pt x="81" y="174"/>
                  <a:pt x="86" y="175"/>
                </a:cubicBezTo>
                <a:cubicBezTo>
                  <a:pt x="91" y="176"/>
                  <a:pt x="92" y="172"/>
                  <a:pt x="92" y="172"/>
                </a:cubicBezTo>
                <a:cubicBezTo>
                  <a:pt x="92" y="172"/>
                  <a:pt x="98" y="175"/>
                  <a:pt x="99" y="173"/>
                </a:cubicBezTo>
                <a:cubicBezTo>
                  <a:pt x="101" y="170"/>
                  <a:pt x="103" y="163"/>
                  <a:pt x="103" y="163"/>
                </a:cubicBezTo>
                <a:cubicBezTo>
                  <a:pt x="103" y="163"/>
                  <a:pt x="100" y="161"/>
                  <a:pt x="101" y="159"/>
                </a:cubicBezTo>
                <a:cubicBezTo>
                  <a:pt x="101" y="158"/>
                  <a:pt x="102" y="158"/>
                  <a:pt x="102" y="158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4" y="148"/>
                  <a:pt x="97" y="148"/>
                  <a:pt x="98" y="147"/>
                </a:cubicBezTo>
                <a:cubicBezTo>
                  <a:pt x="99" y="145"/>
                  <a:pt x="100" y="145"/>
                  <a:pt x="99" y="143"/>
                </a:cubicBezTo>
                <a:cubicBezTo>
                  <a:pt x="97" y="141"/>
                  <a:pt x="94" y="137"/>
                  <a:pt x="94" y="137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84" y="138"/>
                  <a:pt x="84" y="138"/>
                  <a:pt x="84" y="138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4" y="147"/>
                  <a:pt x="64" y="147"/>
                  <a:pt x="64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3" y="150"/>
                  <a:pt x="63" y="150"/>
                  <a:pt x="63" y="150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7" y="155"/>
                  <a:pt x="67" y="155"/>
                  <a:pt x="67" y="155"/>
                </a:cubicBezTo>
                <a:cubicBezTo>
                  <a:pt x="67" y="155"/>
                  <a:pt x="66" y="161"/>
                  <a:pt x="68" y="162"/>
                </a:cubicBezTo>
                <a:cubicBezTo>
                  <a:pt x="70" y="163"/>
                  <a:pt x="71" y="170"/>
                  <a:pt x="71" y="170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2" y="165"/>
                  <a:pt x="72" y="165"/>
                  <a:pt x="72" y="165"/>
                </a:cubicBezTo>
                <a:cubicBezTo>
                  <a:pt x="75" y="165"/>
                  <a:pt x="75" y="165"/>
                  <a:pt x="75" y="165"/>
                </a:cubicBezTo>
                <a:lnTo>
                  <a:pt x="77" y="169"/>
                </a:lnTo>
                <a:close/>
                <a:moveTo>
                  <a:pt x="91" y="123"/>
                </a:moveTo>
                <a:cubicBezTo>
                  <a:pt x="91" y="125"/>
                  <a:pt x="92" y="127"/>
                  <a:pt x="92" y="127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98" y="127"/>
                  <a:pt x="99" y="126"/>
                  <a:pt x="99" y="124"/>
                </a:cubicBezTo>
                <a:cubicBezTo>
                  <a:pt x="99" y="123"/>
                  <a:pt x="97" y="118"/>
                  <a:pt x="97" y="118"/>
                </a:cubicBezTo>
                <a:cubicBezTo>
                  <a:pt x="97" y="118"/>
                  <a:pt x="96" y="119"/>
                  <a:pt x="94" y="117"/>
                </a:cubicBezTo>
                <a:cubicBezTo>
                  <a:pt x="94" y="115"/>
                  <a:pt x="93" y="113"/>
                  <a:pt x="93" y="113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119"/>
                  <a:pt x="91" y="120"/>
                  <a:pt x="91" y="123"/>
                </a:cubicBezTo>
                <a:close/>
                <a:moveTo>
                  <a:pt x="140" y="190"/>
                </a:moveTo>
                <a:cubicBezTo>
                  <a:pt x="139" y="188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27" y="188"/>
                  <a:pt x="127" y="188"/>
                  <a:pt x="127" y="188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5"/>
                  <a:pt x="125" y="185"/>
                  <a:pt x="125" y="185"/>
                </a:cubicBezTo>
                <a:cubicBezTo>
                  <a:pt x="125" y="185"/>
                  <a:pt x="124" y="180"/>
                  <a:pt x="118" y="180"/>
                </a:cubicBezTo>
                <a:cubicBezTo>
                  <a:pt x="112" y="179"/>
                  <a:pt x="109" y="183"/>
                  <a:pt x="109" y="183"/>
                </a:cubicBezTo>
                <a:cubicBezTo>
                  <a:pt x="114" y="188"/>
                  <a:pt x="114" y="188"/>
                  <a:pt x="114" y="188"/>
                </a:cubicBezTo>
                <a:cubicBezTo>
                  <a:pt x="110" y="190"/>
                  <a:pt x="110" y="190"/>
                  <a:pt x="110" y="190"/>
                </a:cubicBezTo>
                <a:cubicBezTo>
                  <a:pt x="108" y="189"/>
                  <a:pt x="108" y="189"/>
                  <a:pt x="108" y="189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07" y="188"/>
                  <a:pt x="107" y="188"/>
                  <a:pt x="107" y="188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21" y="196"/>
                  <a:pt x="121" y="196"/>
                  <a:pt x="121" y="196"/>
                </a:cubicBezTo>
                <a:cubicBezTo>
                  <a:pt x="121" y="196"/>
                  <a:pt x="122" y="198"/>
                  <a:pt x="123" y="200"/>
                </a:cubicBezTo>
                <a:cubicBezTo>
                  <a:pt x="123" y="202"/>
                  <a:pt x="126" y="204"/>
                  <a:pt x="126" y="204"/>
                </a:cubicBezTo>
                <a:cubicBezTo>
                  <a:pt x="129" y="203"/>
                  <a:pt x="129" y="203"/>
                  <a:pt x="129" y="203"/>
                </a:cubicBezTo>
                <a:cubicBezTo>
                  <a:pt x="129" y="201"/>
                  <a:pt x="129" y="201"/>
                  <a:pt x="129" y="201"/>
                </a:cubicBezTo>
                <a:cubicBezTo>
                  <a:pt x="129" y="201"/>
                  <a:pt x="130" y="200"/>
                  <a:pt x="132" y="200"/>
                </a:cubicBezTo>
                <a:cubicBezTo>
                  <a:pt x="134" y="200"/>
                  <a:pt x="140" y="198"/>
                  <a:pt x="140" y="198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1" y="192"/>
                  <a:pt x="140" y="190"/>
                </a:cubicBezTo>
                <a:close/>
                <a:moveTo>
                  <a:pt x="10" y="63"/>
                </a:moveTo>
                <a:cubicBezTo>
                  <a:pt x="11" y="67"/>
                  <a:pt x="11" y="67"/>
                  <a:pt x="11" y="67"/>
                </a:cubicBezTo>
                <a:cubicBezTo>
                  <a:pt x="11" y="67"/>
                  <a:pt x="14" y="68"/>
                  <a:pt x="15" y="68"/>
                </a:cubicBezTo>
                <a:cubicBezTo>
                  <a:pt x="16" y="68"/>
                  <a:pt x="17" y="66"/>
                  <a:pt x="17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18" y="63"/>
                  <a:pt x="17" y="62"/>
                </a:cubicBezTo>
                <a:cubicBezTo>
                  <a:pt x="17" y="60"/>
                  <a:pt x="21" y="58"/>
                  <a:pt x="22" y="56"/>
                </a:cubicBezTo>
                <a:cubicBezTo>
                  <a:pt x="23" y="55"/>
                  <a:pt x="25" y="51"/>
                  <a:pt x="25" y="51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7"/>
                  <a:pt x="32" y="47"/>
                  <a:pt x="32" y="47"/>
                </a:cubicBezTo>
                <a:cubicBezTo>
                  <a:pt x="33" y="48"/>
                  <a:pt x="33" y="48"/>
                  <a:pt x="33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7"/>
                  <a:pt x="35" y="47"/>
                  <a:pt x="35" y="47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4" y="47"/>
                  <a:pt x="47" y="48"/>
                </a:cubicBezTo>
                <a:cubicBezTo>
                  <a:pt x="48" y="48"/>
                  <a:pt x="53" y="45"/>
                  <a:pt x="53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5"/>
                  <a:pt x="60" y="41"/>
                  <a:pt x="61" y="41"/>
                </a:cubicBezTo>
                <a:cubicBezTo>
                  <a:pt x="64" y="41"/>
                  <a:pt x="63" y="44"/>
                  <a:pt x="63" y="44"/>
                </a:cubicBezTo>
                <a:cubicBezTo>
                  <a:pt x="63" y="44"/>
                  <a:pt x="64" y="44"/>
                  <a:pt x="66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4" y="43"/>
                  <a:pt x="79" y="46"/>
                  <a:pt x="80" y="47"/>
                </a:cubicBezTo>
                <a:cubicBezTo>
                  <a:pt x="82" y="48"/>
                  <a:pt x="83" y="49"/>
                  <a:pt x="85" y="48"/>
                </a:cubicBezTo>
                <a:cubicBezTo>
                  <a:pt x="87" y="48"/>
                  <a:pt x="89" y="39"/>
                  <a:pt x="89" y="39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3" y="30"/>
                  <a:pt x="93" y="29"/>
                </a:cubicBezTo>
                <a:cubicBezTo>
                  <a:pt x="92" y="28"/>
                  <a:pt x="94" y="23"/>
                  <a:pt x="93" y="19"/>
                </a:cubicBezTo>
                <a:cubicBezTo>
                  <a:pt x="93" y="14"/>
                  <a:pt x="90" y="15"/>
                  <a:pt x="89" y="13"/>
                </a:cubicBezTo>
                <a:cubicBezTo>
                  <a:pt x="89" y="12"/>
                  <a:pt x="93" y="4"/>
                  <a:pt x="94" y="3"/>
                </a:cubicBezTo>
                <a:cubicBezTo>
                  <a:pt x="96" y="2"/>
                  <a:pt x="99" y="1"/>
                  <a:pt x="99" y="1"/>
                </a:cubicBezTo>
                <a:cubicBezTo>
                  <a:pt x="98" y="0"/>
                  <a:pt x="98" y="0"/>
                  <a:pt x="98" y="0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1" y="3"/>
                  <a:pt x="90" y="4"/>
                </a:cubicBezTo>
                <a:cubicBezTo>
                  <a:pt x="88" y="6"/>
                  <a:pt x="83" y="11"/>
                  <a:pt x="83" y="11"/>
                </a:cubicBezTo>
                <a:cubicBezTo>
                  <a:pt x="83" y="11"/>
                  <a:pt x="73" y="11"/>
                  <a:pt x="72" y="12"/>
                </a:cubicBezTo>
                <a:cubicBezTo>
                  <a:pt x="70" y="12"/>
                  <a:pt x="64" y="24"/>
                  <a:pt x="63" y="28"/>
                </a:cubicBezTo>
                <a:cubicBezTo>
                  <a:pt x="61" y="30"/>
                  <a:pt x="55" y="37"/>
                  <a:pt x="50" y="38"/>
                </a:cubicBezTo>
                <a:cubicBezTo>
                  <a:pt x="43" y="39"/>
                  <a:pt x="40" y="37"/>
                  <a:pt x="38" y="37"/>
                </a:cubicBezTo>
                <a:cubicBezTo>
                  <a:pt x="35" y="37"/>
                  <a:pt x="34" y="39"/>
                  <a:pt x="34" y="39"/>
                </a:cubicBezTo>
                <a:cubicBezTo>
                  <a:pt x="34" y="39"/>
                  <a:pt x="28" y="40"/>
                  <a:pt x="27" y="40"/>
                </a:cubicBezTo>
                <a:cubicBezTo>
                  <a:pt x="27" y="40"/>
                  <a:pt x="26" y="38"/>
                  <a:pt x="23" y="38"/>
                </a:cubicBezTo>
                <a:cubicBezTo>
                  <a:pt x="21" y="39"/>
                  <a:pt x="16" y="48"/>
                  <a:pt x="12" y="52"/>
                </a:cubicBezTo>
                <a:cubicBezTo>
                  <a:pt x="9" y="56"/>
                  <a:pt x="8" y="63"/>
                  <a:pt x="8" y="63"/>
                </a:cubicBezTo>
                <a:lnTo>
                  <a:pt x="10" y="63"/>
                </a:lnTo>
                <a:close/>
                <a:moveTo>
                  <a:pt x="20" y="67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68"/>
                  <a:pt x="18" y="68"/>
                  <a:pt x="18" y="68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9"/>
                  <a:pt x="17" y="70"/>
                  <a:pt x="18" y="71"/>
                </a:cubicBezTo>
                <a:cubicBezTo>
                  <a:pt x="19" y="71"/>
                  <a:pt x="22" y="71"/>
                  <a:pt x="23" y="70"/>
                </a:cubicBezTo>
                <a:cubicBezTo>
                  <a:pt x="24" y="69"/>
                  <a:pt x="21" y="69"/>
                  <a:pt x="21" y="69"/>
                </a:cubicBezTo>
                <a:lnTo>
                  <a:pt x="20" y="67"/>
                </a:lnTo>
                <a:close/>
                <a:moveTo>
                  <a:pt x="34" y="55"/>
                </a:moveTo>
                <a:cubicBezTo>
                  <a:pt x="36" y="55"/>
                  <a:pt x="35" y="51"/>
                  <a:pt x="35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1" y="53"/>
                  <a:pt x="31" y="53"/>
                </a:cubicBezTo>
                <a:cubicBezTo>
                  <a:pt x="25" y="55"/>
                  <a:pt x="25" y="55"/>
                  <a:pt x="25" y="55"/>
                </a:cubicBezTo>
                <a:cubicBezTo>
                  <a:pt x="24" y="60"/>
                  <a:pt x="24" y="60"/>
                  <a:pt x="24" y="60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2" y="65"/>
                  <a:pt x="22" y="66"/>
                </a:cubicBezTo>
                <a:cubicBezTo>
                  <a:pt x="23" y="66"/>
                  <a:pt x="24" y="67"/>
                  <a:pt x="24" y="67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33" y="61"/>
                  <a:pt x="33" y="60"/>
                </a:cubicBezTo>
                <a:cubicBezTo>
                  <a:pt x="33" y="60"/>
                  <a:pt x="31" y="56"/>
                  <a:pt x="32" y="55"/>
                </a:cubicBezTo>
                <a:cubicBezTo>
                  <a:pt x="33" y="54"/>
                  <a:pt x="33" y="56"/>
                  <a:pt x="34" y="55"/>
                </a:cubicBezTo>
                <a:close/>
                <a:moveTo>
                  <a:pt x="116" y="120"/>
                </a:moveTo>
                <a:cubicBezTo>
                  <a:pt x="117" y="122"/>
                  <a:pt x="120" y="123"/>
                  <a:pt x="120" y="123"/>
                </a:cubicBezTo>
                <a:cubicBezTo>
                  <a:pt x="120" y="123"/>
                  <a:pt x="118" y="120"/>
                  <a:pt x="117" y="119"/>
                </a:cubicBezTo>
                <a:cubicBezTo>
                  <a:pt x="116" y="118"/>
                  <a:pt x="113" y="117"/>
                  <a:pt x="113" y="117"/>
                </a:cubicBezTo>
                <a:cubicBezTo>
                  <a:pt x="113" y="117"/>
                  <a:pt x="114" y="120"/>
                  <a:pt x="116" y="120"/>
                </a:cubicBezTo>
                <a:close/>
                <a:moveTo>
                  <a:pt x="112" y="34"/>
                </a:moveTo>
                <a:cubicBezTo>
                  <a:pt x="113" y="34"/>
                  <a:pt x="112" y="33"/>
                  <a:pt x="113" y="31"/>
                </a:cubicBezTo>
                <a:cubicBezTo>
                  <a:pt x="115" y="30"/>
                  <a:pt x="117" y="30"/>
                  <a:pt x="117" y="30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09" y="27"/>
                  <a:pt x="107" y="29"/>
                </a:cubicBezTo>
                <a:cubicBezTo>
                  <a:pt x="106" y="30"/>
                  <a:pt x="105" y="32"/>
                  <a:pt x="105" y="32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8" y="33"/>
                  <a:pt x="109" y="35"/>
                  <a:pt x="112" y="34"/>
                </a:cubicBezTo>
                <a:close/>
                <a:moveTo>
                  <a:pt x="41" y="58"/>
                </a:moveTo>
                <a:cubicBezTo>
                  <a:pt x="35" y="59"/>
                  <a:pt x="35" y="59"/>
                  <a:pt x="35" y="59"/>
                </a:cubicBezTo>
                <a:cubicBezTo>
                  <a:pt x="37" y="60"/>
                  <a:pt x="37" y="60"/>
                  <a:pt x="37" y="60"/>
                </a:cubicBezTo>
                <a:lnTo>
                  <a:pt x="41" y="58"/>
                </a:lnTo>
                <a:close/>
                <a:moveTo>
                  <a:pt x="15" y="163"/>
                </a:moveTo>
                <a:cubicBezTo>
                  <a:pt x="15" y="163"/>
                  <a:pt x="12" y="164"/>
                  <a:pt x="12" y="167"/>
                </a:cubicBezTo>
                <a:cubicBezTo>
                  <a:pt x="12" y="170"/>
                  <a:pt x="15" y="172"/>
                  <a:pt x="16" y="172"/>
                </a:cubicBezTo>
                <a:cubicBezTo>
                  <a:pt x="17" y="172"/>
                  <a:pt x="16" y="167"/>
                  <a:pt x="16" y="167"/>
                </a:cubicBezTo>
                <a:cubicBezTo>
                  <a:pt x="16" y="167"/>
                  <a:pt x="18" y="163"/>
                  <a:pt x="15" y="163"/>
                </a:cubicBezTo>
                <a:close/>
                <a:moveTo>
                  <a:pt x="61" y="183"/>
                </a:moveTo>
                <a:cubicBezTo>
                  <a:pt x="59" y="178"/>
                  <a:pt x="59" y="178"/>
                  <a:pt x="59" y="178"/>
                </a:cubicBezTo>
                <a:cubicBezTo>
                  <a:pt x="53" y="174"/>
                  <a:pt x="53" y="174"/>
                  <a:pt x="53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50" y="175"/>
                  <a:pt x="52" y="173"/>
                  <a:pt x="53" y="173"/>
                </a:cubicBezTo>
                <a:cubicBezTo>
                  <a:pt x="54" y="172"/>
                  <a:pt x="53" y="170"/>
                  <a:pt x="53" y="170"/>
                </a:cubicBezTo>
                <a:cubicBezTo>
                  <a:pt x="52" y="170"/>
                  <a:pt x="52" y="170"/>
                  <a:pt x="52" y="170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56" y="165"/>
                  <a:pt x="58" y="165"/>
                  <a:pt x="59" y="164"/>
                </a:cubicBezTo>
                <a:cubicBezTo>
                  <a:pt x="60" y="163"/>
                  <a:pt x="59" y="159"/>
                  <a:pt x="59" y="159"/>
                </a:cubicBezTo>
                <a:cubicBezTo>
                  <a:pt x="57" y="160"/>
                  <a:pt x="57" y="160"/>
                  <a:pt x="57" y="160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59" y="159"/>
                  <a:pt x="57" y="155"/>
                  <a:pt x="57" y="154"/>
                </a:cubicBezTo>
                <a:cubicBezTo>
                  <a:pt x="57" y="151"/>
                  <a:pt x="59" y="148"/>
                  <a:pt x="59" y="148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8" y="145"/>
                  <a:pt x="53" y="146"/>
                  <a:pt x="53" y="145"/>
                </a:cubicBezTo>
                <a:cubicBezTo>
                  <a:pt x="54" y="144"/>
                  <a:pt x="59" y="143"/>
                  <a:pt x="59" y="143"/>
                </a:cubicBezTo>
                <a:cubicBezTo>
                  <a:pt x="67" y="137"/>
                  <a:pt x="67" y="137"/>
                  <a:pt x="67" y="137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37"/>
                  <a:pt x="60" y="133"/>
                  <a:pt x="59" y="133"/>
                </a:cubicBezTo>
                <a:cubicBezTo>
                  <a:pt x="56" y="132"/>
                  <a:pt x="56" y="132"/>
                  <a:pt x="56" y="132"/>
                </a:cubicBezTo>
                <a:cubicBezTo>
                  <a:pt x="56" y="132"/>
                  <a:pt x="57" y="131"/>
                  <a:pt x="59" y="131"/>
                </a:cubicBezTo>
                <a:cubicBezTo>
                  <a:pt x="60" y="131"/>
                  <a:pt x="65" y="134"/>
                  <a:pt x="68" y="133"/>
                </a:cubicBezTo>
                <a:cubicBezTo>
                  <a:pt x="71" y="132"/>
                  <a:pt x="73" y="128"/>
                  <a:pt x="73" y="128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24"/>
                  <a:pt x="67" y="122"/>
                  <a:pt x="67" y="122"/>
                </a:cubicBezTo>
                <a:cubicBezTo>
                  <a:pt x="67" y="120"/>
                  <a:pt x="70" y="122"/>
                  <a:pt x="70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3"/>
                  <a:pt x="81" y="119"/>
                  <a:pt x="81" y="118"/>
                </a:cubicBezTo>
                <a:cubicBezTo>
                  <a:pt x="82" y="117"/>
                  <a:pt x="83" y="116"/>
                  <a:pt x="83" y="116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83" y="109"/>
                  <a:pt x="81" y="104"/>
                  <a:pt x="81" y="103"/>
                </a:cubicBezTo>
                <a:cubicBezTo>
                  <a:pt x="81" y="102"/>
                  <a:pt x="87" y="95"/>
                  <a:pt x="89" y="95"/>
                </a:cubicBezTo>
                <a:cubicBezTo>
                  <a:pt x="90" y="95"/>
                  <a:pt x="90" y="97"/>
                  <a:pt x="90" y="97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87" y="103"/>
                  <a:pt x="90" y="102"/>
                  <a:pt x="91" y="102"/>
                </a:cubicBezTo>
                <a:cubicBezTo>
                  <a:pt x="92" y="103"/>
                  <a:pt x="91" y="104"/>
                  <a:pt x="90" y="106"/>
                </a:cubicBezTo>
                <a:cubicBezTo>
                  <a:pt x="89" y="106"/>
                  <a:pt x="92" y="107"/>
                  <a:pt x="93" y="107"/>
                </a:cubicBezTo>
                <a:cubicBezTo>
                  <a:pt x="94" y="106"/>
                  <a:pt x="93" y="102"/>
                  <a:pt x="93" y="102"/>
                </a:cubicBezTo>
                <a:cubicBezTo>
                  <a:pt x="93" y="102"/>
                  <a:pt x="94" y="99"/>
                  <a:pt x="96" y="99"/>
                </a:cubicBezTo>
                <a:cubicBezTo>
                  <a:pt x="97" y="99"/>
                  <a:pt x="98" y="101"/>
                  <a:pt x="97" y="101"/>
                </a:cubicBezTo>
                <a:cubicBezTo>
                  <a:pt x="96" y="102"/>
                  <a:pt x="96" y="103"/>
                  <a:pt x="97" y="104"/>
                </a:cubicBezTo>
                <a:cubicBezTo>
                  <a:pt x="98" y="104"/>
                  <a:pt x="100" y="103"/>
                  <a:pt x="100" y="103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0"/>
                  <a:pt x="103" y="78"/>
                  <a:pt x="103" y="78"/>
                </a:cubicBezTo>
                <a:cubicBezTo>
                  <a:pt x="91" y="80"/>
                  <a:pt x="91" y="80"/>
                  <a:pt x="91" y="80"/>
                </a:cubicBezTo>
                <a:cubicBezTo>
                  <a:pt x="87" y="78"/>
                  <a:pt x="87" y="78"/>
                  <a:pt x="87" y="78"/>
                </a:cubicBezTo>
                <a:cubicBezTo>
                  <a:pt x="87" y="78"/>
                  <a:pt x="86" y="75"/>
                  <a:pt x="85" y="75"/>
                </a:cubicBezTo>
                <a:cubicBezTo>
                  <a:pt x="84" y="74"/>
                  <a:pt x="82" y="76"/>
                  <a:pt x="82" y="76"/>
                </a:cubicBezTo>
                <a:cubicBezTo>
                  <a:pt x="82" y="78"/>
                  <a:pt x="82" y="78"/>
                  <a:pt x="82" y="78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2"/>
                  <a:pt x="84" y="72"/>
                  <a:pt x="84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5"/>
                  <a:pt x="86" y="65"/>
                  <a:pt x="86" y="65"/>
                </a:cubicBezTo>
                <a:cubicBezTo>
                  <a:pt x="85" y="63"/>
                  <a:pt x="85" y="63"/>
                  <a:pt x="85" y="63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0"/>
                  <a:pt x="81" y="50"/>
                  <a:pt x="81" y="50"/>
                </a:cubicBezTo>
                <a:cubicBezTo>
                  <a:pt x="74" y="45"/>
                  <a:pt x="74" y="45"/>
                  <a:pt x="74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0" y="48"/>
                  <a:pt x="60" y="49"/>
                </a:cubicBezTo>
                <a:cubicBezTo>
                  <a:pt x="59" y="50"/>
                  <a:pt x="57" y="52"/>
                  <a:pt x="56" y="51"/>
                </a:cubicBezTo>
                <a:cubicBezTo>
                  <a:pt x="56" y="50"/>
                  <a:pt x="58" y="49"/>
                  <a:pt x="57" y="48"/>
                </a:cubicBezTo>
                <a:cubicBezTo>
                  <a:pt x="57" y="46"/>
                  <a:pt x="49" y="48"/>
                  <a:pt x="49" y="48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62"/>
                  <a:pt x="44" y="63"/>
                </a:cubicBezTo>
                <a:cubicBezTo>
                  <a:pt x="43" y="63"/>
                  <a:pt x="45" y="64"/>
                  <a:pt x="45" y="64"/>
                </a:cubicBezTo>
                <a:cubicBezTo>
                  <a:pt x="45" y="64"/>
                  <a:pt x="45" y="65"/>
                  <a:pt x="44" y="65"/>
                </a:cubicBezTo>
                <a:cubicBezTo>
                  <a:pt x="43" y="66"/>
                  <a:pt x="44" y="68"/>
                  <a:pt x="44" y="68"/>
                </a:cubicBezTo>
                <a:cubicBezTo>
                  <a:pt x="45" y="68"/>
                  <a:pt x="48" y="69"/>
                  <a:pt x="48" y="69"/>
                </a:cubicBezTo>
                <a:cubicBezTo>
                  <a:pt x="48" y="76"/>
                  <a:pt x="48" y="76"/>
                  <a:pt x="48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6"/>
                  <a:pt x="50" y="78"/>
                  <a:pt x="48" y="78"/>
                </a:cubicBezTo>
                <a:cubicBezTo>
                  <a:pt x="45" y="79"/>
                  <a:pt x="45" y="76"/>
                  <a:pt x="45" y="76"/>
                </a:cubicBezTo>
                <a:cubicBezTo>
                  <a:pt x="47" y="72"/>
                  <a:pt x="47" y="72"/>
                  <a:pt x="47" y="72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70"/>
                  <a:pt x="41" y="72"/>
                  <a:pt x="40" y="72"/>
                </a:cubicBezTo>
                <a:cubicBezTo>
                  <a:pt x="40" y="76"/>
                  <a:pt x="40" y="76"/>
                  <a:pt x="40" y="76"/>
                </a:cubicBezTo>
                <a:cubicBezTo>
                  <a:pt x="39" y="76"/>
                  <a:pt x="39" y="76"/>
                  <a:pt x="39" y="76"/>
                </a:cubicBezTo>
                <a:cubicBezTo>
                  <a:pt x="38" y="74"/>
                  <a:pt x="38" y="74"/>
                  <a:pt x="38" y="74"/>
                </a:cubicBezTo>
                <a:cubicBezTo>
                  <a:pt x="42" y="67"/>
                  <a:pt x="42" y="67"/>
                  <a:pt x="42" y="67"/>
                </a:cubicBezTo>
                <a:cubicBezTo>
                  <a:pt x="40" y="62"/>
                  <a:pt x="40" y="62"/>
                  <a:pt x="40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33" y="62"/>
                  <a:pt x="32" y="64"/>
                  <a:pt x="32" y="66"/>
                </a:cubicBezTo>
                <a:cubicBezTo>
                  <a:pt x="31" y="67"/>
                  <a:pt x="33" y="67"/>
                  <a:pt x="33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7" y="77"/>
                  <a:pt x="27" y="79"/>
                </a:cubicBezTo>
                <a:cubicBezTo>
                  <a:pt x="27" y="82"/>
                  <a:pt x="22" y="81"/>
                  <a:pt x="22" y="81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12" y="75"/>
                  <a:pt x="9" y="74"/>
                </a:cubicBezTo>
                <a:cubicBezTo>
                  <a:pt x="6" y="72"/>
                  <a:pt x="7" y="70"/>
                  <a:pt x="7" y="68"/>
                </a:cubicBezTo>
                <a:cubicBezTo>
                  <a:pt x="7" y="67"/>
                  <a:pt x="8" y="66"/>
                  <a:pt x="8" y="66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70"/>
                  <a:pt x="5" y="70"/>
                  <a:pt x="5" y="70"/>
                </a:cubicBezTo>
                <a:cubicBezTo>
                  <a:pt x="4" y="74"/>
                  <a:pt x="3" y="85"/>
                  <a:pt x="3" y="85"/>
                </a:cubicBezTo>
                <a:cubicBezTo>
                  <a:pt x="4" y="84"/>
                  <a:pt x="4" y="84"/>
                  <a:pt x="4" y="84"/>
                </a:cubicBezTo>
                <a:cubicBezTo>
                  <a:pt x="9" y="92"/>
                  <a:pt x="9" y="92"/>
                  <a:pt x="9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96"/>
                  <a:pt x="3" y="96"/>
                  <a:pt x="3" y="96"/>
                </a:cubicBezTo>
                <a:cubicBezTo>
                  <a:pt x="5" y="95"/>
                  <a:pt x="5" y="95"/>
                  <a:pt x="5" y="95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98"/>
                  <a:pt x="4" y="98"/>
                  <a:pt x="4" y="98"/>
                </a:cubicBezTo>
                <a:cubicBezTo>
                  <a:pt x="2" y="99"/>
                  <a:pt x="2" y="99"/>
                  <a:pt x="2" y="99"/>
                </a:cubicBezTo>
                <a:cubicBezTo>
                  <a:pt x="1" y="110"/>
                  <a:pt x="1" y="110"/>
                  <a:pt x="1" y="110"/>
                </a:cubicBezTo>
                <a:cubicBezTo>
                  <a:pt x="2" y="109"/>
                  <a:pt x="2" y="109"/>
                  <a:pt x="2" y="109"/>
                </a:cubicBezTo>
                <a:cubicBezTo>
                  <a:pt x="4" y="104"/>
                  <a:pt x="4" y="104"/>
                  <a:pt x="4" y="104"/>
                </a:cubicBezTo>
                <a:cubicBezTo>
                  <a:pt x="8" y="107"/>
                  <a:pt x="8" y="107"/>
                  <a:pt x="8" y="107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12" y="115"/>
                  <a:pt x="11" y="117"/>
                </a:cubicBezTo>
                <a:cubicBezTo>
                  <a:pt x="10" y="119"/>
                  <a:pt x="8" y="122"/>
                  <a:pt x="6" y="120"/>
                </a:cubicBezTo>
                <a:cubicBezTo>
                  <a:pt x="3" y="119"/>
                  <a:pt x="4" y="112"/>
                  <a:pt x="4" y="112"/>
                </a:cubicBezTo>
                <a:cubicBezTo>
                  <a:pt x="3" y="112"/>
                  <a:pt x="3" y="112"/>
                  <a:pt x="3" y="112"/>
                </a:cubicBezTo>
                <a:cubicBezTo>
                  <a:pt x="3" y="112"/>
                  <a:pt x="4" y="122"/>
                  <a:pt x="4" y="124"/>
                </a:cubicBezTo>
                <a:cubicBezTo>
                  <a:pt x="4" y="127"/>
                  <a:pt x="1" y="131"/>
                  <a:pt x="1" y="131"/>
                </a:cubicBezTo>
                <a:cubicBezTo>
                  <a:pt x="2" y="132"/>
                  <a:pt x="2" y="132"/>
                  <a:pt x="2" y="132"/>
                </a:cubicBezTo>
                <a:cubicBezTo>
                  <a:pt x="0" y="140"/>
                  <a:pt x="0" y="140"/>
                  <a:pt x="0" y="140"/>
                </a:cubicBezTo>
                <a:cubicBezTo>
                  <a:pt x="2" y="141"/>
                  <a:pt x="2" y="141"/>
                  <a:pt x="2" y="141"/>
                </a:cubicBezTo>
                <a:cubicBezTo>
                  <a:pt x="7" y="145"/>
                  <a:pt x="7" y="145"/>
                  <a:pt x="7" y="145"/>
                </a:cubicBezTo>
                <a:cubicBezTo>
                  <a:pt x="5" y="138"/>
                  <a:pt x="5" y="138"/>
                  <a:pt x="5" y="138"/>
                </a:cubicBezTo>
                <a:cubicBezTo>
                  <a:pt x="7" y="138"/>
                  <a:pt x="7" y="138"/>
                  <a:pt x="7" y="138"/>
                </a:cubicBezTo>
                <a:cubicBezTo>
                  <a:pt x="9" y="145"/>
                  <a:pt x="9" y="145"/>
                  <a:pt x="9" y="14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17" y="147"/>
                  <a:pt x="17" y="147"/>
                  <a:pt x="17" y="147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20" y="159"/>
                  <a:pt x="21" y="163"/>
                  <a:pt x="21" y="166"/>
                </a:cubicBezTo>
                <a:cubicBezTo>
                  <a:pt x="21" y="169"/>
                  <a:pt x="18" y="173"/>
                  <a:pt x="18" y="175"/>
                </a:cubicBezTo>
                <a:cubicBezTo>
                  <a:pt x="18" y="177"/>
                  <a:pt x="20" y="178"/>
                  <a:pt x="20" y="179"/>
                </a:cubicBezTo>
                <a:cubicBezTo>
                  <a:pt x="19" y="179"/>
                  <a:pt x="19" y="180"/>
                  <a:pt x="19" y="181"/>
                </a:cubicBezTo>
                <a:cubicBezTo>
                  <a:pt x="20" y="181"/>
                  <a:pt x="21" y="182"/>
                  <a:pt x="22" y="182"/>
                </a:cubicBezTo>
                <a:cubicBezTo>
                  <a:pt x="28" y="181"/>
                  <a:pt x="33" y="183"/>
                  <a:pt x="39" y="185"/>
                </a:cubicBezTo>
                <a:cubicBezTo>
                  <a:pt x="41" y="185"/>
                  <a:pt x="40" y="190"/>
                  <a:pt x="44" y="189"/>
                </a:cubicBezTo>
                <a:cubicBezTo>
                  <a:pt x="47" y="187"/>
                  <a:pt x="48" y="183"/>
                  <a:pt x="49" y="189"/>
                </a:cubicBezTo>
                <a:cubicBezTo>
                  <a:pt x="49" y="189"/>
                  <a:pt x="49" y="188"/>
                  <a:pt x="50" y="188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54" y="183"/>
                  <a:pt x="56" y="181"/>
                  <a:pt x="57" y="181"/>
                </a:cubicBezTo>
                <a:cubicBezTo>
                  <a:pt x="58" y="181"/>
                  <a:pt x="57" y="185"/>
                  <a:pt x="57" y="186"/>
                </a:cubicBezTo>
                <a:cubicBezTo>
                  <a:pt x="57" y="187"/>
                  <a:pt x="59" y="188"/>
                  <a:pt x="61" y="188"/>
                </a:cubicBezTo>
                <a:cubicBezTo>
                  <a:pt x="63" y="187"/>
                  <a:pt x="60" y="186"/>
                  <a:pt x="59" y="185"/>
                </a:cubicBezTo>
                <a:cubicBezTo>
                  <a:pt x="59" y="183"/>
                  <a:pt x="61" y="183"/>
                  <a:pt x="61" y="183"/>
                </a:cubicBezTo>
                <a:close/>
                <a:moveTo>
                  <a:pt x="170" y="130"/>
                </a:moveTo>
                <a:cubicBezTo>
                  <a:pt x="170" y="129"/>
                  <a:pt x="169" y="126"/>
                  <a:pt x="169" y="125"/>
                </a:cubicBezTo>
                <a:cubicBezTo>
                  <a:pt x="167" y="116"/>
                  <a:pt x="167" y="116"/>
                  <a:pt x="167" y="116"/>
                </a:cubicBezTo>
                <a:cubicBezTo>
                  <a:pt x="167" y="116"/>
                  <a:pt x="167" y="112"/>
                  <a:pt x="168" y="111"/>
                </a:cubicBezTo>
                <a:cubicBezTo>
                  <a:pt x="170" y="111"/>
                  <a:pt x="171" y="109"/>
                  <a:pt x="169" y="108"/>
                </a:cubicBezTo>
                <a:cubicBezTo>
                  <a:pt x="167" y="107"/>
                  <a:pt x="157" y="104"/>
                  <a:pt x="157" y="104"/>
                </a:cubicBezTo>
                <a:cubicBezTo>
                  <a:pt x="157" y="104"/>
                  <a:pt x="152" y="108"/>
                  <a:pt x="149" y="110"/>
                </a:cubicBezTo>
                <a:cubicBezTo>
                  <a:pt x="146" y="111"/>
                  <a:pt x="142" y="112"/>
                  <a:pt x="142" y="112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7" y="113"/>
                  <a:pt x="148" y="114"/>
                </a:cubicBezTo>
                <a:cubicBezTo>
                  <a:pt x="149" y="116"/>
                  <a:pt x="149" y="120"/>
                  <a:pt x="149" y="120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50" y="131"/>
                  <a:pt x="150" y="131"/>
                  <a:pt x="150" y="131"/>
                </a:cubicBezTo>
                <a:cubicBezTo>
                  <a:pt x="151" y="133"/>
                  <a:pt x="151" y="133"/>
                  <a:pt x="151" y="133"/>
                </a:cubicBezTo>
                <a:cubicBezTo>
                  <a:pt x="148" y="132"/>
                  <a:pt x="148" y="132"/>
                  <a:pt x="148" y="132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6" y="129"/>
                  <a:pt x="146" y="129"/>
                  <a:pt x="146" y="12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49" y="128"/>
                  <a:pt x="149" y="125"/>
                  <a:pt x="148" y="124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48" y="117"/>
                  <a:pt x="146" y="115"/>
                  <a:pt x="145" y="116"/>
                </a:cubicBezTo>
                <a:cubicBezTo>
                  <a:pt x="142" y="117"/>
                  <a:pt x="145" y="122"/>
                  <a:pt x="145" y="122"/>
                </a:cubicBezTo>
                <a:cubicBezTo>
                  <a:pt x="145" y="122"/>
                  <a:pt x="142" y="123"/>
                  <a:pt x="142" y="125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39" y="134"/>
                  <a:pt x="139" y="134"/>
                  <a:pt x="139" y="134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6" y="125"/>
                  <a:pt x="136" y="125"/>
                  <a:pt x="136" y="125"/>
                </a:cubicBezTo>
                <a:cubicBezTo>
                  <a:pt x="133" y="125"/>
                  <a:pt x="133" y="125"/>
                  <a:pt x="133" y="125"/>
                </a:cubicBezTo>
                <a:cubicBezTo>
                  <a:pt x="133" y="125"/>
                  <a:pt x="137" y="122"/>
                  <a:pt x="137" y="120"/>
                </a:cubicBezTo>
                <a:cubicBezTo>
                  <a:pt x="137" y="118"/>
                  <a:pt x="137" y="117"/>
                  <a:pt x="138" y="116"/>
                </a:cubicBezTo>
                <a:cubicBezTo>
                  <a:pt x="139" y="116"/>
                  <a:pt x="140" y="114"/>
                  <a:pt x="140" y="114"/>
                </a:cubicBezTo>
                <a:cubicBezTo>
                  <a:pt x="139" y="113"/>
                  <a:pt x="139" y="113"/>
                  <a:pt x="139" y="113"/>
                </a:cubicBezTo>
                <a:cubicBezTo>
                  <a:pt x="139" y="113"/>
                  <a:pt x="131" y="115"/>
                  <a:pt x="129" y="114"/>
                </a:cubicBezTo>
                <a:cubicBezTo>
                  <a:pt x="125" y="113"/>
                  <a:pt x="120" y="110"/>
                  <a:pt x="120" y="110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3"/>
                  <a:pt x="127" y="115"/>
                  <a:pt x="130" y="117"/>
                </a:cubicBezTo>
                <a:cubicBezTo>
                  <a:pt x="131" y="119"/>
                  <a:pt x="123" y="122"/>
                  <a:pt x="123" y="122"/>
                </a:cubicBezTo>
                <a:cubicBezTo>
                  <a:pt x="123" y="122"/>
                  <a:pt x="123" y="127"/>
                  <a:pt x="121" y="128"/>
                </a:cubicBezTo>
                <a:cubicBezTo>
                  <a:pt x="119" y="129"/>
                  <a:pt x="115" y="127"/>
                  <a:pt x="115" y="127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05" y="128"/>
                  <a:pt x="105" y="128"/>
                  <a:pt x="105" y="128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10" y="132"/>
                  <a:pt x="110" y="132"/>
                  <a:pt x="110" y="132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7" y="134"/>
                  <a:pt x="107" y="134"/>
                  <a:pt x="107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15" y="138"/>
                  <a:pt x="115" y="138"/>
                  <a:pt x="115" y="138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13" y="142"/>
                  <a:pt x="113" y="142"/>
                  <a:pt x="113" y="142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117" y="151"/>
                  <a:pt x="117" y="151"/>
                  <a:pt x="117" y="151"/>
                </a:cubicBezTo>
                <a:cubicBezTo>
                  <a:pt x="113" y="155"/>
                  <a:pt x="113" y="155"/>
                  <a:pt x="113" y="155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21" y="163"/>
                  <a:pt x="125" y="162"/>
                  <a:pt x="127" y="162"/>
                </a:cubicBezTo>
                <a:cubicBezTo>
                  <a:pt x="129" y="162"/>
                  <a:pt x="130" y="165"/>
                  <a:pt x="132" y="164"/>
                </a:cubicBezTo>
                <a:cubicBezTo>
                  <a:pt x="134" y="164"/>
                  <a:pt x="135" y="161"/>
                  <a:pt x="137" y="162"/>
                </a:cubicBezTo>
                <a:cubicBezTo>
                  <a:pt x="138" y="164"/>
                  <a:pt x="137" y="166"/>
                  <a:pt x="137" y="166"/>
                </a:cubicBezTo>
                <a:cubicBezTo>
                  <a:pt x="139" y="166"/>
                  <a:pt x="139" y="166"/>
                  <a:pt x="139" y="166"/>
                </a:cubicBezTo>
                <a:cubicBezTo>
                  <a:pt x="137" y="169"/>
                  <a:pt x="137" y="169"/>
                  <a:pt x="137" y="169"/>
                </a:cubicBezTo>
                <a:cubicBezTo>
                  <a:pt x="138" y="171"/>
                  <a:pt x="138" y="171"/>
                  <a:pt x="138" y="171"/>
                </a:cubicBezTo>
                <a:cubicBezTo>
                  <a:pt x="139" y="171"/>
                  <a:pt x="139" y="171"/>
                  <a:pt x="139" y="171"/>
                </a:cubicBezTo>
                <a:cubicBezTo>
                  <a:pt x="139" y="173"/>
                  <a:pt x="139" y="173"/>
                  <a:pt x="139" y="173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49" y="179"/>
                  <a:pt x="149" y="179"/>
                  <a:pt x="149" y="179"/>
                </a:cubicBezTo>
                <a:cubicBezTo>
                  <a:pt x="154" y="177"/>
                  <a:pt x="154" y="177"/>
                  <a:pt x="154" y="177"/>
                </a:cubicBezTo>
                <a:cubicBezTo>
                  <a:pt x="154" y="177"/>
                  <a:pt x="151" y="175"/>
                  <a:pt x="153" y="174"/>
                </a:cubicBezTo>
                <a:cubicBezTo>
                  <a:pt x="154" y="173"/>
                  <a:pt x="156" y="171"/>
                  <a:pt x="154" y="170"/>
                </a:cubicBezTo>
                <a:cubicBezTo>
                  <a:pt x="151" y="170"/>
                  <a:pt x="148" y="170"/>
                  <a:pt x="148" y="167"/>
                </a:cubicBezTo>
                <a:cubicBezTo>
                  <a:pt x="149" y="166"/>
                  <a:pt x="155" y="161"/>
                  <a:pt x="158" y="161"/>
                </a:cubicBezTo>
                <a:cubicBezTo>
                  <a:pt x="161" y="161"/>
                  <a:pt x="164" y="161"/>
                  <a:pt x="165" y="158"/>
                </a:cubicBezTo>
                <a:cubicBezTo>
                  <a:pt x="165" y="155"/>
                  <a:pt x="162" y="150"/>
                  <a:pt x="159" y="150"/>
                </a:cubicBezTo>
                <a:cubicBezTo>
                  <a:pt x="157" y="149"/>
                  <a:pt x="153" y="148"/>
                  <a:pt x="154" y="147"/>
                </a:cubicBezTo>
                <a:cubicBezTo>
                  <a:pt x="155" y="146"/>
                  <a:pt x="155" y="142"/>
                  <a:pt x="155" y="142"/>
                </a:cubicBezTo>
                <a:cubicBezTo>
                  <a:pt x="155" y="142"/>
                  <a:pt x="157" y="138"/>
                  <a:pt x="158" y="138"/>
                </a:cubicBezTo>
                <a:cubicBezTo>
                  <a:pt x="159" y="137"/>
                  <a:pt x="164" y="137"/>
                  <a:pt x="164" y="137"/>
                </a:cubicBezTo>
                <a:cubicBezTo>
                  <a:pt x="164" y="137"/>
                  <a:pt x="165" y="133"/>
                  <a:pt x="166" y="134"/>
                </a:cubicBezTo>
                <a:cubicBezTo>
                  <a:pt x="168" y="134"/>
                  <a:pt x="166" y="134"/>
                  <a:pt x="166" y="137"/>
                </a:cubicBezTo>
                <a:cubicBezTo>
                  <a:pt x="166" y="138"/>
                  <a:pt x="167" y="143"/>
                  <a:pt x="169" y="142"/>
                </a:cubicBezTo>
                <a:cubicBezTo>
                  <a:pt x="171" y="141"/>
                  <a:pt x="173" y="138"/>
                  <a:pt x="173" y="138"/>
                </a:cubicBezTo>
                <a:cubicBezTo>
                  <a:pt x="173" y="138"/>
                  <a:pt x="171" y="130"/>
                  <a:pt x="170" y="130"/>
                </a:cubicBezTo>
                <a:close/>
                <a:moveTo>
                  <a:pt x="11" y="148"/>
                </a:moveTo>
                <a:cubicBezTo>
                  <a:pt x="9" y="146"/>
                  <a:pt x="9" y="146"/>
                  <a:pt x="9" y="146"/>
                </a:cubicBezTo>
                <a:cubicBezTo>
                  <a:pt x="9" y="149"/>
                  <a:pt x="9" y="149"/>
                  <a:pt x="9" y="149"/>
                </a:cubicBezTo>
                <a:cubicBezTo>
                  <a:pt x="10" y="151"/>
                  <a:pt x="10" y="151"/>
                  <a:pt x="10" y="151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12" y="151"/>
                  <a:pt x="12" y="151"/>
                  <a:pt x="12" y="151"/>
                </a:cubicBezTo>
                <a:cubicBezTo>
                  <a:pt x="12" y="148"/>
                  <a:pt x="11" y="148"/>
                  <a:pt x="11" y="148"/>
                </a:cubicBezTo>
                <a:close/>
                <a:moveTo>
                  <a:pt x="267" y="166"/>
                </a:moveTo>
                <a:cubicBezTo>
                  <a:pt x="261" y="162"/>
                  <a:pt x="261" y="162"/>
                  <a:pt x="261" y="162"/>
                </a:cubicBezTo>
                <a:cubicBezTo>
                  <a:pt x="256" y="161"/>
                  <a:pt x="256" y="161"/>
                  <a:pt x="256" y="161"/>
                </a:cubicBezTo>
                <a:cubicBezTo>
                  <a:pt x="252" y="156"/>
                  <a:pt x="252" y="156"/>
                  <a:pt x="252" y="156"/>
                </a:cubicBezTo>
                <a:cubicBezTo>
                  <a:pt x="249" y="161"/>
                  <a:pt x="249" y="161"/>
                  <a:pt x="249" y="161"/>
                </a:cubicBezTo>
                <a:cubicBezTo>
                  <a:pt x="249" y="161"/>
                  <a:pt x="251" y="162"/>
                  <a:pt x="250" y="164"/>
                </a:cubicBezTo>
                <a:cubicBezTo>
                  <a:pt x="250" y="166"/>
                  <a:pt x="249" y="169"/>
                  <a:pt x="249" y="169"/>
                </a:cubicBezTo>
                <a:cubicBezTo>
                  <a:pt x="264" y="175"/>
                  <a:pt x="264" y="175"/>
                  <a:pt x="264" y="175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265" y="171"/>
                  <a:pt x="265" y="171"/>
                  <a:pt x="265" y="171"/>
                </a:cubicBezTo>
                <a:cubicBezTo>
                  <a:pt x="268" y="170"/>
                  <a:pt x="268" y="170"/>
                  <a:pt x="268" y="170"/>
                </a:cubicBezTo>
                <a:lnTo>
                  <a:pt x="267" y="166"/>
                </a:lnTo>
                <a:close/>
                <a:moveTo>
                  <a:pt x="174" y="134"/>
                </a:moveTo>
                <a:cubicBezTo>
                  <a:pt x="175" y="138"/>
                  <a:pt x="178" y="138"/>
                  <a:pt x="176" y="134"/>
                </a:cubicBezTo>
                <a:cubicBezTo>
                  <a:pt x="176" y="131"/>
                  <a:pt x="174" y="134"/>
                  <a:pt x="174" y="134"/>
                </a:cubicBezTo>
                <a:close/>
                <a:moveTo>
                  <a:pt x="131" y="69"/>
                </a:moveTo>
                <a:cubicBezTo>
                  <a:pt x="134" y="68"/>
                  <a:pt x="136" y="65"/>
                  <a:pt x="136" y="65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29" y="65"/>
                  <a:pt x="129" y="69"/>
                  <a:pt x="131" y="69"/>
                </a:cubicBez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" name="Freeform 55"/>
          <p:cNvSpPr>
            <a:spLocks noEditPoints="1"/>
          </p:cNvSpPr>
          <p:nvPr/>
        </p:nvSpPr>
        <p:spPr bwMode="auto">
          <a:xfrm>
            <a:off x="3778250" y="1183481"/>
            <a:ext cx="854075" cy="1778000"/>
          </a:xfrm>
          <a:custGeom>
            <a:avLst/>
            <a:gdLst>
              <a:gd name="T0" fmla="*/ 2147483647 w 310"/>
              <a:gd name="T1" fmla="*/ 2147483647 h 647"/>
              <a:gd name="T2" fmla="*/ 2147483647 w 310"/>
              <a:gd name="T3" fmla="*/ 2147483647 h 647"/>
              <a:gd name="T4" fmla="*/ 2147483647 w 310"/>
              <a:gd name="T5" fmla="*/ 2147483647 h 647"/>
              <a:gd name="T6" fmla="*/ 2147483647 w 310"/>
              <a:gd name="T7" fmla="*/ 2147483647 h 647"/>
              <a:gd name="T8" fmla="*/ 2147483647 w 310"/>
              <a:gd name="T9" fmla="*/ 2147483647 h 647"/>
              <a:gd name="T10" fmla="*/ 2147483647 w 310"/>
              <a:gd name="T11" fmla="*/ 2147483647 h 647"/>
              <a:gd name="T12" fmla="*/ 2147483647 w 310"/>
              <a:gd name="T13" fmla="*/ 2147483647 h 647"/>
              <a:gd name="T14" fmla="*/ 2147483647 w 310"/>
              <a:gd name="T15" fmla="*/ 2147483647 h 647"/>
              <a:gd name="T16" fmla="*/ 2147483647 w 310"/>
              <a:gd name="T17" fmla="*/ 2147483647 h 647"/>
              <a:gd name="T18" fmla="*/ 2147483647 w 310"/>
              <a:gd name="T19" fmla="*/ 2147483647 h 647"/>
              <a:gd name="T20" fmla="*/ 2147483647 w 310"/>
              <a:gd name="T21" fmla="*/ 2147483647 h 647"/>
              <a:gd name="T22" fmla="*/ 2147483647 w 310"/>
              <a:gd name="T23" fmla="*/ 2147483647 h 647"/>
              <a:gd name="T24" fmla="*/ 2147483647 w 310"/>
              <a:gd name="T25" fmla="*/ 2147483647 h 647"/>
              <a:gd name="T26" fmla="*/ 2147483647 w 310"/>
              <a:gd name="T27" fmla="*/ 2147483647 h 647"/>
              <a:gd name="T28" fmla="*/ 2147483647 w 310"/>
              <a:gd name="T29" fmla="*/ 2147483647 h 647"/>
              <a:gd name="T30" fmla="*/ 2147483647 w 310"/>
              <a:gd name="T31" fmla="*/ 2147483647 h 647"/>
              <a:gd name="T32" fmla="*/ 2147483647 w 310"/>
              <a:gd name="T33" fmla="*/ 2147483647 h 647"/>
              <a:gd name="T34" fmla="*/ 2147483647 w 310"/>
              <a:gd name="T35" fmla="*/ 2147483647 h 647"/>
              <a:gd name="T36" fmla="*/ 2147483647 w 310"/>
              <a:gd name="T37" fmla="*/ 2147483647 h 647"/>
              <a:gd name="T38" fmla="*/ 2147483647 w 310"/>
              <a:gd name="T39" fmla="*/ 2147483647 h 647"/>
              <a:gd name="T40" fmla="*/ 2147483647 w 310"/>
              <a:gd name="T41" fmla="*/ 2147483647 h 647"/>
              <a:gd name="T42" fmla="*/ 2147483647 w 310"/>
              <a:gd name="T43" fmla="*/ 2147483647 h 647"/>
              <a:gd name="T44" fmla="*/ 2147483647 w 310"/>
              <a:gd name="T45" fmla="*/ 2147483647 h 647"/>
              <a:gd name="T46" fmla="*/ 2147483647 w 310"/>
              <a:gd name="T47" fmla="*/ 2147483647 h 647"/>
              <a:gd name="T48" fmla="*/ 2147483647 w 310"/>
              <a:gd name="T49" fmla="*/ 2147483647 h 647"/>
              <a:gd name="T50" fmla="*/ 2147483647 w 310"/>
              <a:gd name="T51" fmla="*/ 2147483647 h 647"/>
              <a:gd name="T52" fmla="*/ 2147483647 w 310"/>
              <a:gd name="T53" fmla="*/ 0 h 647"/>
              <a:gd name="T54" fmla="*/ 2147483647 w 310"/>
              <a:gd name="T55" fmla="*/ 2147483647 h 647"/>
              <a:gd name="T56" fmla="*/ 2147483647 w 310"/>
              <a:gd name="T57" fmla="*/ 2147483647 h 647"/>
              <a:gd name="T58" fmla="*/ 2147483647 w 310"/>
              <a:gd name="T59" fmla="*/ 2147483647 h 647"/>
              <a:gd name="T60" fmla="*/ 2147483647 w 310"/>
              <a:gd name="T61" fmla="*/ 2147483647 h 647"/>
              <a:gd name="T62" fmla="*/ 2147483647 w 310"/>
              <a:gd name="T63" fmla="*/ 2147483647 h 647"/>
              <a:gd name="T64" fmla="*/ 2147483647 w 310"/>
              <a:gd name="T65" fmla="*/ 2147483647 h 647"/>
              <a:gd name="T66" fmla="*/ 2147483647 w 310"/>
              <a:gd name="T67" fmla="*/ 2147483647 h 647"/>
              <a:gd name="T68" fmla="*/ 2147483647 w 310"/>
              <a:gd name="T69" fmla="*/ 2147483647 h 647"/>
              <a:gd name="T70" fmla="*/ 2147483647 w 310"/>
              <a:gd name="T71" fmla="*/ 2147483647 h 647"/>
              <a:gd name="T72" fmla="*/ 2147483647 w 310"/>
              <a:gd name="T73" fmla="*/ 2147483647 h 647"/>
              <a:gd name="T74" fmla="*/ 2147483647 w 310"/>
              <a:gd name="T75" fmla="*/ 2147483647 h 647"/>
              <a:gd name="T76" fmla="*/ 2147483647 w 310"/>
              <a:gd name="T77" fmla="*/ 2147483647 h 647"/>
              <a:gd name="T78" fmla="*/ 2147483647 w 310"/>
              <a:gd name="T79" fmla="*/ 2147483647 h 647"/>
              <a:gd name="T80" fmla="*/ 2147483647 w 310"/>
              <a:gd name="T81" fmla="*/ 2147483647 h 647"/>
              <a:gd name="T82" fmla="*/ 2147483647 w 310"/>
              <a:gd name="T83" fmla="*/ 2147483647 h 647"/>
              <a:gd name="T84" fmla="*/ 2147483647 w 310"/>
              <a:gd name="T85" fmla="*/ 2147483647 h 647"/>
              <a:gd name="T86" fmla="*/ 2147483647 w 310"/>
              <a:gd name="T87" fmla="*/ 2147483647 h 647"/>
              <a:gd name="T88" fmla="*/ 2147483647 w 310"/>
              <a:gd name="T89" fmla="*/ 2147483647 h 647"/>
              <a:gd name="T90" fmla="*/ 2147483647 w 310"/>
              <a:gd name="T91" fmla="*/ 2147483647 h 647"/>
              <a:gd name="T92" fmla="*/ 2147483647 w 310"/>
              <a:gd name="T93" fmla="*/ 2147483647 h 647"/>
              <a:gd name="T94" fmla="*/ 2147483647 w 310"/>
              <a:gd name="T95" fmla="*/ 2147483647 h 647"/>
              <a:gd name="T96" fmla="*/ 2147483647 w 310"/>
              <a:gd name="T97" fmla="*/ 2147483647 h 647"/>
              <a:gd name="T98" fmla="*/ 2147483647 w 310"/>
              <a:gd name="T99" fmla="*/ 2147483647 h 647"/>
              <a:gd name="T100" fmla="*/ 2147483647 w 310"/>
              <a:gd name="T101" fmla="*/ 2147483647 h 647"/>
              <a:gd name="T102" fmla="*/ 2147483647 w 310"/>
              <a:gd name="T103" fmla="*/ 2147483647 h 647"/>
              <a:gd name="T104" fmla="*/ 2147483647 w 310"/>
              <a:gd name="T105" fmla="*/ 2147483647 h 647"/>
              <a:gd name="T106" fmla="*/ 2147483647 w 310"/>
              <a:gd name="T107" fmla="*/ 2147483647 h 647"/>
              <a:gd name="T108" fmla="*/ 2147483647 w 310"/>
              <a:gd name="T109" fmla="*/ 2147483647 h 647"/>
              <a:gd name="T110" fmla="*/ 2147483647 w 310"/>
              <a:gd name="T111" fmla="*/ 2147483647 h 647"/>
              <a:gd name="T112" fmla="*/ 2147483647 w 310"/>
              <a:gd name="T113" fmla="*/ 2147483647 h 647"/>
              <a:gd name="T114" fmla="*/ 2147483647 w 310"/>
              <a:gd name="T115" fmla="*/ 2147483647 h 64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10"/>
              <a:gd name="T175" fmla="*/ 0 h 647"/>
              <a:gd name="T176" fmla="*/ 310 w 310"/>
              <a:gd name="T177" fmla="*/ 647 h 64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10" h="647">
                <a:moveTo>
                  <a:pt x="266" y="358"/>
                </a:moveTo>
                <a:cubicBezTo>
                  <a:pt x="265" y="355"/>
                  <a:pt x="265" y="355"/>
                  <a:pt x="265" y="355"/>
                </a:cubicBezTo>
                <a:cubicBezTo>
                  <a:pt x="259" y="358"/>
                  <a:pt x="259" y="358"/>
                  <a:pt x="259" y="358"/>
                </a:cubicBezTo>
                <a:cubicBezTo>
                  <a:pt x="262" y="360"/>
                  <a:pt x="262" y="360"/>
                  <a:pt x="262" y="360"/>
                </a:cubicBezTo>
                <a:lnTo>
                  <a:pt x="266" y="358"/>
                </a:lnTo>
                <a:close/>
                <a:moveTo>
                  <a:pt x="243" y="378"/>
                </a:moveTo>
                <a:cubicBezTo>
                  <a:pt x="255" y="379"/>
                  <a:pt x="255" y="379"/>
                  <a:pt x="255" y="379"/>
                </a:cubicBezTo>
                <a:cubicBezTo>
                  <a:pt x="256" y="378"/>
                  <a:pt x="256" y="378"/>
                  <a:pt x="256" y="378"/>
                </a:cubicBezTo>
                <a:cubicBezTo>
                  <a:pt x="254" y="374"/>
                  <a:pt x="254" y="374"/>
                  <a:pt x="254" y="374"/>
                </a:cubicBezTo>
                <a:cubicBezTo>
                  <a:pt x="251" y="373"/>
                  <a:pt x="251" y="373"/>
                  <a:pt x="251" y="373"/>
                </a:cubicBezTo>
                <a:cubicBezTo>
                  <a:pt x="248" y="374"/>
                  <a:pt x="248" y="374"/>
                  <a:pt x="248" y="374"/>
                </a:cubicBezTo>
                <a:cubicBezTo>
                  <a:pt x="249" y="376"/>
                  <a:pt x="249" y="376"/>
                  <a:pt x="249" y="376"/>
                </a:cubicBezTo>
                <a:cubicBezTo>
                  <a:pt x="243" y="376"/>
                  <a:pt x="243" y="376"/>
                  <a:pt x="243" y="376"/>
                </a:cubicBezTo>
                <a:lnTo>
                  <a:pt x="243" y="378"/>
                </a:lnTo>
                <a:close/>
                <a:moveTo>
                  <a:pt x="258" y="378"/>
                </a:moveTo>
                <a:cubicBezTo>
                  <a:pt x="261" y="377"/>
                  <a:pt x="261" y="377"/>
                  <a:pt x="261" y="377"/>
                </a:cubicBezTo>
                <a:cubicBezTo>
                  <a:pt x="258" y="374"/>
                  <a:pt x="258" y="374"/>
                  <a:pt x="258" y="374"/>
                </a:cubicBezTo>
                <a:lnTo>
                  <a:pt x="258" y="378"/>
                </a:lnTo>
                <a:close/>
                <a:moveTo>
                  <a:pt x="249" y="399"/>
                </a:moveTo>
                <a:cubicBezTo>
                  <a:pt x="253" y="392"/>
                  <a:pt x="253" y="392"/>
                  <a:pt x="253" y="392"/>
                </a:cubicBezTo>
                <a:cubicBezTo>
                  <a:pt x="250" y="391"/>
                  <a:pt x="250" y="391"/>
                  <a:pt x="250" y="391"/>
                </a:cubicBezTo>
                <a:cubicBezTo>
                  <a:pt x="246" y="397"/>
                  <a:pt x="246" y="397"/>
                  <a:pt x="246" y="397"/>
                </a:cubicBezTo>
                <a:lnTo>
                  <a:pt x="249" y="399"/>
                </a:lnTo>
                <a:close/>
                <a:moveTo>
                  <a:pt x="253" y="368"/>
                </a:moveTo>
                <a:cubicBezTo>
                  <a:pt x="258" y="365"/>
                  <a:pt x="258" y="365"/>
                  <a:pt x="258" y="365"/>
                </a:cubicBezTo>
                <a:cubicBezTo>
                  <a:pt x="254" y="363"/>
                  <a:pt x="254" y="363"/>
                  <a:pt x="254" y="363"/>
                </a:cubicBezTo>
                <a:lnTo>
                  <a:pt x="253" y="368"/>
                </a:lnTo>
                <a:close/>
                <a:moveTo>
                  <a:pt x="245" y="401"/>
                </a:moveTo>
                <a:cubicBezTo>
                  <a:pt x="244" y="404"/>
                  <a:pt x="245" y="406"/>
                  <a:pt x="247" y="404"/>
                </a:cubicBezTo>
                <a:cubicBezTo>
                  <a:pt x="249" y="401"/>
                  <a:pt x="246" y="399"/>
                  <a:pt x="245" y="401"/>
                </a:cubicBezTo>
                <a:close/>
                <a:moveTo>
                  <a:pt x="251" y="380"/>
                </a:moveTo>
                <a:cubicBezTo>
                  <a:pt x="249" y="381"/>
                  <a:pt x="249" y="381"/>
                  <a:pt x="249" y="381"/>
                </a:cubicBezTo>
                <a:cubicBezTo>
                  <a:pt x="246" y="383"/>
                  <a:pt x="246" y="383"/>
                  <a:pt x="246" y="383"/>
                </a:cubicBezTo>
                <a:cubicBezTo>
                  <a:pt x="251" y="384"/>
                  <a:pt x="251" y="384"/>
                  <a:pt x="251" y="384"/>
                </a:cubicBezTo>
                <a:lnTo>
                  <a:pt x="251" y="380"/>
                </a:lnTo>
                <a:close/>
                <a:moveTo>
                  <a:pt x="20" y="475"/>
                </a:moveTo>
                <a:cubicBezTo>
                  <a:pt x="19" y="471"/>
                  <a:pt x="19" y="471"/>
                  <a:pt x="19" y="471"/>
                </a:cubicBezTo>
                <a:cubicBezTo>
                  <a:pt x="11" y="473"/>
                  <a:pt x="11" y="473"/>
                  <a:pt x="11" y="473"/>
                </a:cubicBezTo>
                <a:cubicBezTo>
                  <a:pt x="13" y="476"/>
                  <a:pt x="13" y="476"/>
                  <a:pt x="13" y="476"/>
                </a:cubicBezTo>
                <a:cubicBezTo>
                  <a:pt x="13" y="478"/>
                  <a:pt x="13" y="478"/>
                  <a:pt x="13" y="478"/>
                </a:cubicBezTo>
                <a:cubicBezTo>
                  <a:pt x="16" y="478"/>
                  <a:pt x="16" y="478"/>
                  <a:pt x="16" y="478"/>
                </a:cubicBezTo>
                <a:cubicBezTo>
                  <a:pt x="17" y="475"/>
                  <a:pt x="17" y="475"/>
                  <a:pt x="17" y="475"/>
                </a:cubicBezTo>
                <a:lnTo>
                  <a:pt x="20" y="475"/>
                </a:lnTo>
                <a:close/>
                <a:moveTo>
                  <a:pt x="211" y="508"/>
                </a:moveTo>
                <a:cubicBezTo>
                  <a:pt x="207" y="513"/>
                  <a:pt x="207" y="513"/>
                  <a:pt x="207" y="513"/>
                </a:cubicBezTo>
                <a:cubicBezTo>
                  <a:pt x="208" y="519"/>
                  <a:pt x="208" y="519"/>
                  <a:pt x="208" y="519"/>
                </a:cubicBezTo>
                <a:cubicBezTo>
                  <a:pt x="207" y="519"/>
                  <a:pt x="207" y="519"/>
                  <a:pt x="207" y="519"/>
                </a:cubicBezTo>
                <a:cubicBezTo>
                  <a:pt x="207" y="521"/>
                  <a:pt x="207" y="521"/>
                  <a:pt x="207" y="521"/>
                </a:cubicBezTo>
                <a:cubicBezTo>
                  <a:pt x="205" y="531"/>
                  <a:pt x="205" y="531"/>
                  <a:pt x="205" y="531"/>
                </a:cubicBezTo>
                <a:cubicBezTo>
                  <a:pt x="202" y="532"/>
                  <a:pt x="202" y="532"/>
                  <a:pt x="202" y="532"/>
                </a:cubicBezTo>
                <a:cubicBezTo>
                  <a:pt x="200" y="540"/>
                  <a:pt x="200" y="540"/>
                  <a:pt x="200" y="540"/>
                </a:cubicBezTo>
                <a:cubicBezTo>
                  <a:pt x="198" y="540"/>
                  <a:pt x="198" y="540"/>
                  <a:pt x="198" y="540"/>
                </a:cubicBezTo>
                <a:cubicBezTo>
                  <a:pt x="198" y="540"/>
                  <a:pt x="195" y="545"/>
                  <a:pt x="194" y="549"/>
                </a:cubicBezTo>
                <a:cubicBezTo>
                  <a:pt x="193" y="552"/>
                  <a:pt x="194" y="555"/>
                  <a:pt x="193" y="556"/>
                </a:cubicBezTo>
                <a:cubicBezTo>
                  <a:pt x="193" y="558"/>
                  <a:pt x="190" y="560"/>
                  <a:pt x="190" y="564"/>
                </a:cubicBezTo>
                <a:cubicBezTo>
                  <a:pt x="190" y="569"/>
                  <a:pt x="190" y="569"/>
                  <a:pt x="190" y="569"/>
                </a:cubicBezTo>
                <a:cubicBezTo>
                  <a:pt x="193" y="571"/>
                  <a:pt x="193" y="571"/>
                  <a:pt x="193" y="571"/>
                </a:cubicBezTo>
                <a:cubicBezTo>
                  <a:pt x="192" y="584"/>
                  <a:pt x="192" y="584"/>
                  <a:pt x="192" y="584"/>
                </a:cubicBezTo>
                <a:cubicBezTo>
                  <a:pt x="192" y="584"/>
                  <a:pt x="196" y="581"/>
                  <a:pt x="197" y="578"/>
                </a:cubicBezTo>
                <a:cubicBezTo>
                  <a:pt x="198" y="573"/>
                  <a:pt x="197" y="572"/>
                  <a:pt x="197" y="570"/>
                </a:cubicBezTo>
                <a:cubicBezTo>
                  <a:pt x="197" y="568"/>
                  <a:pt x="199" y="565"/>
                  <a:pt x="200" y="563"/>
                </a:cubicBezTo>
                <a:cubicBezTo>
                  <a:pt x="201" y="561"/>
                  <a:pt x="200" y="555"/>
                  <a:pt x="200" y="555"/>
                </a:cubicBezTo>
                <a:cubicBezTo>
                  <a:pt x="204" y="544"/>
                  <a:pt x="204" y="544"/>
                  <a:pt x="204" y="544"/>
                </a:cubicBezTo>
                <a:cubicBezTo>
                  <a:pt x="206" y="544"/>
                  <a:pt x="206" y="544"/>
                  <a:pt x="206" y="544"/>
                </a:cubicBezTo>
                <a:cubicBezTo>
                  <a:pt x="208" y="536"/>
                  <a:pt x="208" y="536"/>
                  <a:pt x="208" y="536"/>
                </a:cubicBezTo>
                <a:cubicBezTo>
                  <a:pt x="207" y="533"/>
                  <a:pt x="207" y="533"/>
                  <a:pt x="207" y="533"/>
                </a:cubicBezTo>
                <a:cubicBezTo>
                  <a:pt x="209" y="531"/>
                  <a:pt x="209" y="531"/>
                  <a:pt x="209" y="531"/>
                </a:cubicBezTo>
                <a:cubicBezTo>
                  <a:pt x="208" y="530"/>
                  <a:pt x="208" y="530"/>
                  <a:pt x="208" y="530"/>
                </a:cubicBezTo>
                <a:cubicBezTo>
                  <a:pt x="210" y="527"/>
                  <a:pt x="210" y="527"/>
                  <a:pt x="210" y="527"/>
                </a:cubicBezTo>
                <a:cubicBezTo>
                  <a:pt x="209" y="525"/>
                  <a:pt x="209" y="525"/>
                  <a:pt x="209" y="525"/>
                </a:cubicBezTo>
                <a:cubicBezTo>
                  <a:pt x="212" y="520"/>
                  <a:pt x="212" y="520"/>
                  <a:pt x="212" y="520"/>
                </a:cubicBezTo>
                <a:cubicBezTo>
                  <a:pt x="211" y="514"/>
                  <a:pt x="211" y="514"/>
                  <a:pt x="211" y="514"/>
                </a:cubicBezTo>
                <a:cubicBezTo>
                  <a:pt x="214" y="511"/>
                  <a:pt x="214" y="511"/>
                  <a:pt x="214" y="511"/>
                </a:cubicBezTo>
                <a:lnTo>
                  <a:pt x="211" y="508"/>
                </a:lnTo>
                <a:close/>
                <a:moveTo>
                  <a:pt x="14" y="466"/>
                </a:moveTo>
                <a:cubicBezTo>
                  <a:pt x="21" y="467"/>
                  <a:pt x="21" y="467"/>
                  <a:pt x="21" y="467"/>
                </a:cubicBezTo>
                <a:cubicBezTo>
                  <a:pt x="22" y="460"/>
                  <a:pt x="22" y="460"/>
                  <a:pt x="22" y="460"/>
                </a:cubicBezTo>
                <a:cubicBezTo>
                  <a:pt x="19" y="457"/>
                  <a:pt x="19" y="457"/>
                  <a:pt x="19" y="457"/>
                </a:cubicBezTo>
                <a:cubicBezTo>
                  <a:pt x="17" y="460"/>
                  <a:pt x="17" y="460"/>
                  <a:pt x="17" y="460"/>
                </a:cubicBezTo>
                <a:cubicBezTo>
                  <a:pt x="16" y="460"/>
                  <a:pt x="16" y="460"/>
                  <a:pt x="16" y="460"/>
                </a:cubicBezTo>
                <a:cubicBezTo>
                  <a:pt x="8" y="468"/>
                  <a:pt x="8" y="468"/>
                  <a:pt x="8" y="468"/>
                </a:cubicBezTo>
                <a:cubicBezTo>
                  <a:pt x="14" y="469"/>
                  <a:pt x="14" y="469"/>
                  <a:pt x="14" y="469"/>
                </a:cubicBezTo>
                <a:lnTo>
                  <a:pt x="14" y="466"/>
                </a:lnTo>
                <a:close/>
                <a:moveTo>
                  <a:pt x="238" y="400"/>
                </a:moveTo>
                <a:cubicBezTo>
                  <a:pt x="241" y="401"/>
                  <a:pt x="241" y="401"/>
                  <a:pt x="241" y="401"/>
                </a:cubicBezTo>
                <a:cubicBezTo>
                  <a:pt x="243" y="397"/>
                  <a:pt x="243" y="397"/>
                  <a:pt x="243" y="397"/>
                </a:cubicBezTo>
                <a:cubicBezTo>
                  <a:pt x="242" y="397"/>
                  <a:pt x="242" y="397"/>
                  <a:pt x="242" y="397"/>
                </a:cubicBezTo>
                <a:lnTo>
                  <a:pt x="238" y="400"/>
                </a:lnTo>
                <a:close/>
                <a:moveTo>
                  <a:pt x="272" y="467"/>
                </a:moveTo>
                <a:cubicBezTo>
                  <a:pt x="270" y="472"/>
                  <a:pt x="270" y="472"/>
                  <a:pt x="270" y="472"/>
                </a:cubicBezTo>
                <a:cubicBezTo>
                  <a:pt x="270" y="467"/>
                  <a:pt x="270" y="467"/>
                  <a:pt x="270" y="467"/>
                </a:cubicBezTo>
                <a:cubicBezTo>
                  <a:pt x="270" y="467"/>
                  <a:pt x="267" y="467"/>
                  <a:pt x="266" y="468"/>
                </a:cubicBezTo>
                <a:cubicBezTo>
                  <a:pt x="264" y="469"/>
                  <a:pt x="263" y="472"/>
                  <a:pt x="263" y="472"/>
                </a:cubicBezTo>
                <a:cubicBezTo>
                  <a:pt x="263" y="472"/>
                  <a:pt x="262" y="471"/>
                  <a:pt x="259" y="474"/>
                </a:cubicBezTo>
                <a:cubicBezTo>
                  <a:pt x="257" y="477"/>
                  <a:pt x="253" y="487"/>
                  <a:pt x="253" y="487"/>
                </a:cubicBezTo>
                <a:cubicBezTo>
                  <a:pt x="253" y="487"/>
                  <a:pt x="248" y="489"/>
                  <a:pt x="248" y="494"/>
                </a:cubicBezTo>
                <a:cubicBezTo>
                  <a:pt x="247" y="501"/>
                  <a:pt x="253" y="501"/>
                  <a:pt x="253" y="505"/>
                </a:cubicBezTo>
                <a:cubicBezTo>
                  <a:pt x="251" y="510"/>
                  <a:pt x="249" y="511"/>
                  <a:pt x="249" y="511"/>
                </a:cubicBezTo>
                <a:cubicBezTo>
                  <a:pt x="251" y="513"/>
                  <a:pt x="251" y="513"/>
                  <a:pt x="251" y="513"/>
                </a:cubicBezTo>
                <a:cubicBezTo>
                  <a:pt x="251" y="520"/>
                  <a:pt x="251" y="520"/>
                  <a:pt x="251" y="520"/>
                </a:cubicBezTo>
                <a:cubicBezTo>
                  <a:pt x="254" y="521"/>
                  <a:pt x="254" y="521"/>
                  <a:pt x="254" y="521"/>
                </a:cubicBezTo>
                <a:cubicBezTo>
                  <a:pt x="254" y="524"/>
                  <a:pt x="254" y="524"/>
                  <a:pt x="254" y="524"/>
                </a:cubicBezTo>
                <a:cubicBezTo>
                  <a:pt x="254" y="524"/>
                  <a:pt x="257" y="523"/>
                  <a:pt x="257" y="524"/>
                </a:cubicBezTo>
                <a:cubicBezTo>
                  <a:pt x="257" y="525"/>
                  <a:pt x="255" y="526"/>
                  <a:pt x="255" y="526"/>
                </a:cubicBezTo>
                <a:cubicBezTo>
                  <a:pt x="255" y="530"/>
                  <a:pt x="255" y="530"/>
                  <a:pt x="255" y="530"/>
                </a:cubicBezTo>
                <a:cubicBezTo>
                  <a:pt x="255" y="531"/>
                  <a:pt x="253" y="535"/>
                  <a:pt x="253" y="535"/>
                </a:cubicBezTo>
                <a:cubicBezTo>
                  <a:pt x="258" y="533"/>
                  <a:pt x="258" y="533"/>
                  <a:pt x="258" y="533"/>
                </a:cubicBezTo>
                <a:cubicBezTo>
                  <a:pt x="261" y="527"/>
                  <a:pt x="261" y="527"/>
                  <a:pt x="261" y="527"/>
                </a:cubicBezTo>
                <a:cubicBezTo>
                  <a:pt x="260" y="527"/>
                  <a:pt x="260" y="527"/>
                  <a:pt x="260" y="527"/>
                </a:cubicBezTo>
                <a:cubicBezTo>
                  <a:pt x="261" y="522"/>
                  <a:pt x="261" y="522"/>
                  <a:pt x="261" y="522"/>
                </a:cubicBezTo>
                <a:cubicBezTo>
                  <a:pt x="262" y="520"/>
                  <a:pt x="262" y="520"/>
                  <a:pt x="262" y="520"/>
                </a:cubicBezTo>
                <a:cubicBezTo>
                  <a:pt x="261" y="520"/>
                  <a:pt x="261" y="520"/>
                  <a:pt x="261" y="520"/>
                </a:cubicBezTo>
                <a:cubicBezTo>
                  <a:pt x="266" y="514"/>
                  <a:pt x="266" y="514"/>
                  <a:pt x="266" y="514"/>
                </a:cubicBezTo>
                <a:cubicBezTo>
                  <a:pt x="271" y="511"/>
                  <a:pt x="271" y="511"/>
                  <a:pt x="271" y="511"/>
                </a:cubicBezTo>
                <a:cubicBezTo>
                  <a:pt x="271" y="506"/>
                  <a:pt x="271" y="506"/>
                  <a:pt x="271" y="506"/>
                </a:cubicBezTo>
                <a:cubicBezTo>
                  <a:pt x="277" y="498"/>
                  <a:pt x="277" y="498"/>
                  <a:pt x="277" y="498"/>
                </a:cubicBezTo>
                <a:cubicBezTo>
                  <a:pt x="274" y="498"/>
                  <a:pt x="274" y="498"/>
                  <a:pt x="274" y="498"/>
                </a:cubicBezTo>
                <a:cubicBezTo>
                  <a:pt x="271" y="494"/>
                  <a:pt x="271" y="494"/>
                  <a:pt x="271" y="494"/>
                </a:cubicBezTo>
                <a:cubicBezTo>
                  <a:pt x="271" y="494"/>
                  <a:pt x="273" y="491"/>
                  <a:pt x="274" y="488"/>
                </a:cubicBezTo>
                <a:cubicBezTo>
                  <a:pt x="274" y="486"/>
                  <a:pt x="271" y="483"/>
                  <a:pt x="271" y="483"/>
                </a:cubicBezTo>
                <a:cubicBezTo>
                  <a:pt x="272" y="478"/>
                  <a:pt x="272" y="478"/>
                  <a:pt x="272" y="478"/>
                </a:cubicBezTo>
                <a:cubicBezTo>
                  <a:pt x="277" y="479"/>
                  <a:pt x="277" y="479"/>
                  <a:pt x="277" y="479"/>
                </a:cubicBezTo>
                <a:cubicBezTo>
                  <a:pt x="281" y="472"/>
                  <a:pt x="281" y="472"/>
                  <a:pt x="281" y="472"/>
                </a:cubicBezTo>
                <a:cubicBezTo>
                  <a:pt x="278" y="466"/>
                  <a:pt x="278" y="466"/>
                  <a:pt x="278" y="466"/>
                </a:cubicBezTo>
                <a:lnTo>
                  <a:pt x="272" y="467"/>
                </a:lnTo>
                <a:close/>
                <a:moveTo>
                  <a:pt x="229" y="410"/>
                </a:moveTo>
                <a:cubicBezTo>
                  <a:pt x="229" y="412"/>
                  <a:pt x="229" y="412"/>
                  <a:pt x="229" y="412"/>
                </a:cubicBezTo>
                <a:cubicBezTo>
                  <a:pt x="232" y="414"/>
                  <a:pt x="232" y="414"/>
                  <a:pt x="232" y="414"/>
                </a:cubicBezTo>
                <a:cubicBezTo>
                  <a:pt x="231" y="409"/>
                  <a:pt x="231" y="409"/>
                  <a:pt x="231" y="409"/>
                </a:cubicBezTo>
                <a:lnTo>
                  <a:pt x="229" y="410"/>
                </a:lnTo>
                <a:close/>
                <a:moveTo>
                  <a:pt x="200" y="444"/>
                </a:moveTo>
                <a:cubicBezTo>
                  <a:pt x="199" y="441"/>
                  <a:pt x="199" y="441"/>
                  <a:pt x="199" y="441"/>
                </a:cubicBezTo>
                <a:cubicBezTo>
                  <a:pt x="198" y="441"/>
                  <a:pt x="198" y="441"/>
                  <a:pt x="198" y="441"/>
                </a:cubicBezTo>
                <a:cubicBezTo>
                  <a:pt x="198" y="447"/>
                  <a:pt x="198" y="447"/>
                  <a:pt x="198" y="447"/>
                </a:cubicBezTo>
                <a:cubicBezTo>
                  <a:pt x="202" y="446"/>
                  <a:pt x="202" y="446"/>
                  <a:pt x="202" y="446"/>
                </a:cubicBezTo>
                <a:lnTo>
                  <a:pt x="200" y="444"/>
                </a:lnTo>
                <a:close/>
                <a:moveTo>
                  <a:pt x="195" y="488"/>
                </a:moveTo>
                <a:cubicBezTo>
                  <a:pt x="198" y="487"/>
                  <a:pt x="198" y="487"/>
                  <a:pt x="198" y="487"/>
                </a:cubicBezTo>
                <a:cubicBezTo>
                  <a:pt x="195" y="484"/>
                  <a:pt x="195" y="484"/>
                  <a:pt x="195" y="484"/>
                </a:cubicBezTo>
                <a:lnTo>
                  <a:pt x="195" y="488"/>
                </a:lnTo>
                <a:close/>
                <a:moveTo>
                  <a:pt x="214" y="167"/>
                </a:moveTo>
                <a:cubicBezTo>
                  <a:pt x="214" y="169"/>
                  <a:pt x="214" y="169"/>
                  <a:pt x="214" y="169"/>
                </a:cubicBezTo>
                <a:cubicBezTo>
                  <a:pt x="214" y="173"/>
                  <a:pt x="214" y="173"/>
                  <a:pt x="214" y="173"/>
                </a:cubicBezTo>
                <a:cubicBezTo>
                  <a:pt x="217" y="169"/>
                  <a:pt x="217" y="169"/>
                  <a:pt x="217" y="169"/>
                </a:cubicBezTo>
                <a:cubicBezTo>
                  <a:pt x="216" y="167"/>
                  <a:pt x="216" y="167"/>
                  <a:pt x="216" y="167"/>
                </a:cubicBezTo>
                <a:lnTo>
                  <a:pt x="214" y="167"/>
                </a:lnTo>
                <a:close/>
                <a:moveTo>
                  <a:pt x="234" y="140"/>
                </a:moveTo>
                <a:cubicBezTo>
                  <a:pt x="232" y="132"/>
                  <a:pt x="232" y="132"/>
                  <a:pt x="232" y="132"/>
                </a:cubicBezTo>
                <a:cubicBezTo>
                  <a:pt x="231" y="141"/>
                  <a:pt x="231" y="141"/>
                  <a:pt x="231" y="141"/>
                </a:cubicBezTo>
                <a:lnTo>
                  <a:pt x="234" y="140"/>
                </a:lnTo>
                <a:close/>
                <a:moveTo>
                  <a:pt x="245" y="319"/>
                </a:moveTo>
                <a:cubicBezTo>
                  <a:pt x="248" y="320"/>
                  <a:pt x="249" y="317"/>
                  <a:pt x="246" y="317"/>
                </a:cubicBezTo>
                <a:cubicBezTo>
                  <a:pt x="243" y="317"/>
                  <a:pt x="243" y="319"/>
                  <a:pt x="245" y="319"/>
                </a:cubicBezTo>
                <a:close/>
                <a:moveTo>
                  <a:pt x="246" y="310"/>
                </a:moveTo>
                <a:cubicBezTo>
                  <a:pt x="244" y="310"/>
                  <a:pt x="244" y="310"/>
                  <a:pt x="244" y="310"/>
                </a:cubicBezTo>
                <a:cubicBezTo>
                  <a:pt x="243" y="306"/>
                  <a:pt x="243" y="306"/>
                  <a:pt x="243" y="306"/>
                </a:cubicBezTo>
                <a:cubicBezTo>
                  <a:pt x="241" y="302"/>
                  <a:pt x="241" y="302"/>
                  <a:pt x="241" y="302"/>
                </a:cubicBezTo>
                <a:cubicBezTo>
                  <a:pt x="240" y="302"/>
                  <a:pt x="240" y="302"/>
                  <a:pt x="240" y="302"/>
                </a:cubicBezTo>
                <a:cubicBezTo>
                  <a:pt x="241" y="308"/>
                  <a:pt x="241" y="308"/>
                  <a:pt x="241" y="308"/>
                </a:cubicBezTo>
                <a:cubicBezTo>
                  <a:pt x="246" y="315"/>
                  <a:pt x="246" y="315"/>
                  <a:pt x="246" y="315"/>
                </a:cubicBezTo>
                <a:lnTo>
                  <a:pt x="246" y="310"/>
                </a:lnTo>
                <a:close/>
                <a:moveTo>
                  <a:pt x="220" y="159"/>
                </a:moveTo>
                <a:cubicBezTo>
                  <a:pt x="215" y="160"/>
                  <a:pt x="214" y="163"/>
                  <a:pt x="216" y="164"/>
                </a:cubicBezTo>
                <a:cubicBezTo>
                  <a:pt x="220" y="166"/>
                  <a:pt x="223" y="159"/>
                  <a:pt x="220" y="159"/>
                </a:cubicBezTo>
                <a:close/>
                <a:moveTo>
                  <a:pt x="281" y="460"/>
                </a:moveTo>
                <a:cubicBezTo>
                  <a:pt x="280" y="467"/>
                  <a:pt x="280" y="467"/>
                  <a:pt x="280" y="467"/>
                </a:cubicBezTo>
                <a:cubicBezTo>
                  <a:pt x="282" y="469"/>
                  <a:pt x="282" y="469"/>
                  <a:pt x="282" y="469"/>
                </a:cubicBezTo>
                <a:cubicBezTo>
                  <a:pt x="286" y="459"/>
                  <a:pt x="286" y="459"/>
                  <a:pt x="286" y="459"/>
                </a:cubicBezTo>
                <a:lnTo>
                  <a:pt x="281" y="460"/>
                </a:lnTo>
                <a:close/>
                <a:moveTo>
                  <a:pt x="199" y="187"/>
                </a:moveTo>
                <a:cubicBezTo>
                  <a:pt x="201" y="187"/>
                  <a:pt x="201" y="187"/>
                  <a:pt x="201" y="187"/>
                </a:cubicBezTo>
                <a:cubicBezTo>
                  <a:pt x="200" y="180"/>
                  <a:pt x="200" y="180"/>
                  <a:pt x="200" y="180"/>
                </a:cubicBezTo>
                <a:cubicBezTo>
                  <a:pt x="198" y="179"/>
                  <a:pt x="198" y="179"/>
                  <a:pt x="198" y="179"/>
                </a:cubicBezTo>
                <a:lnTo>
                  <a:pt x="199" y="187"/>
                </a:lnTo>
                <a:close/>
                <a:moveTo>
                  <a:pt x="205" y="233"/>
                </a:moveTo>
                <a:cubicBezTo>
                  <a:pt x="206" y="230"/>
                  <a:pt x="206" y="230"/>
                  <a:pt x="206" y="230"/>
                </a:cubicBezTo>
                <a:cubicBezTo>
                  <a:pt x="202" y="227"/>
                  <a:pt x="202" y="227"/>
                  <a:pt x="202" y="227"/>
                </a:cubicBezTo>
                <a:cubicBezTo>
                  <a:pt x="200" y="230"/>
                  <a:pt x="200" y="230"/>
                  <a:pt x="200" y="230"/>
                </a:cubicBezTo>
                <a:lnTo>
                  <a:pt x="205" y="233"/>
                </a:lnTo>
                <a:close/>
                <a:moveTo>
                  <a:pt x="266" y="346"/>
                </a:moveTo>
                <a:cubicBezTo>
                  <a:pt x="263" y="344"/>
                  <a:pt x="263" y="344"/>
                  <a:pt x="263" y="344"/>
                </a:cubicBezTo>
                <a:cubicBezTo>
                  <a:pt x="261" y="346"/>
                  <a:pt x="261" y="346"/>
                  <a:pt x="261" y="346"/>
                </a:cubicBezTo>
                <a:lnTo>
                  <a:pt x="266" y="346"/>
                </a:lnTo>
                <a:close/>
                <a:moveTo>
                  <a:pt x="253" y="319"/>
                </a:moveTo>
                <a:cubicBezTo>
                  <a:pt x="250" y="319"/>
                  <a:pt x="250" y="322"/>
                  <a:pt x="253" y="324"/>
                </a:cubicBezTo>
                <a:cubicBezTo>
                  <a:pt x="255" y="325"/>
                  <a:pt x="256" y="324"/>
                  <a:pt x="256" y="321"/>
                </a:cubicBezTo>
                <a:cubicBezTo>
                  <a:pt x="255" y="319"/>
                  <a:pt x="254" y="319"/>
                  <a:pt x="253" y="319"/>
                </a:cubicBezTo>
                <a:close/>
                <a:moveTo>
                  <a:pt x="286" y="463"/>
                </a:moveTo>
                <a:cubicBezTo>
                  <a:pt x="290" y="463"/>
                  <a:pt x="290" y="463"/>
                  <a:pt x="290" y="463"/>
                </a:cubicBezTo>
                <a:cubicBezTo>
                  <a:pt x="291" y="460"/>
                  <a:pt x="291" y="460"/>
                  <a:pt x="291" y="460"/>
                </a:cubicBezTo>
                <a:cubicBezTo>
                  <a:pt x="288" y="460"/>
                  <a:pt x="288" y="460"/>
                  <a:pt x="288" y="460"/>
                </a:cubicBezTo>
                <a:lnTo>
                  <a:pt x="286" y="463"/>
                </a:lnTo>
                <a:close/>
                <a:moveTo>
                  <a:pt x="282" y="439"/>
                </a:moveTo>
                <a:cubicBezTo>
                  <a:pt x="287" y="436"/>
                  <a:pt x="287" y="436"/>
                  <a:pt x="287" y="436"/>
                </a:cubicBezTo>
                <a:cubicBezTo>
                  <a:pt x="280" y="432"/>
                  <a:pt x="280" y="432"/>
                  <a:pt x="280" y="432"/>
                </a:cubicBezTo>
                <a:cubicBezTo>
                  <a:pt x="281" y="437"/>
                  <a:pt x="281" y="437"/>
                  <a:pt x="281" y="437"/>
                </a:cubicBezTo>
                <a:lnTo>
                  <a:pt x="282" y="439"/>
                </a:lnTo>
                <a:close/>
                <a:moveTo>
                  <a:pt x="293" y="83"/>
                </a:moveTo>
                <a:cubicBezTo>
                  <a:pt x="290" y="88"/>
                  <a:pt x="294" y="84"/>
                  <a:pt x="294" y="84"/>
                </a:cubicBezTo>
                <a:cubicBezTo>
                  <a:pt x="296" y="81"/>
                  <a:pt x="295" y="79"/>
                  <a:pt x="293" y="83"/>
                </a:cubicBezTo>
                <a:close/>
                <a:moveTo>
                  <a:pt x="294" y="88"/>
                </a:moveTo>
                <a:cubicBezTo>
                  <a:pt x="294" y="91"/>
                  <a:pt x="294" y="91"/>
                  <a:pt x="294" y="91"/>
                </a:cubicBezTo>
                <a:cubicBezTo>
                  <a:pt x="297" y="90"/>
                  <a:pt x="297" y="90"/>
                  <a:pt x="297" y="90"/>
                </a:cubicBezTo>
                <a:cubicBezTo>
                  <a:pt x="296" y="84"/>
                  <a:pt x="296" y="84"/>
                  <a:pt x="296" y="84"/>
                </a:cubicBezTo>
                <a:lnTo>
                  <a:pt x="294" y="88"/>
                </a:lnTo>
                <a:close/>
                <a:moveTo>
                  <a:pt x="306" y="36"/>
                </a:moveTo>
                <a:cubicBezTo>
                  <a:pt x="304" y="34"/>
                  <a:pt x="304" y="34"/>
                  <a:pt x="304" y="34"/>
                </a:cubicBezTo>
                <a:cubicBezTo>
                  <a:pt x="308" y="33"/>
                  <a:pt x="308" y="33"/>
                  <a:pt x="308" y="33"/>
                </a:cubicBezTo>
                <a:cubicBezTo>
                  <a:pt x="309" y="31"/>
                  <a:pt x="309" y="31"/>
                  <a:pt x="309" y="31"/>
                </a:cubicBezTo>
                <a:cubicBezTo>
                  <a:pt x="299" y="31"/>
                  <a:pt x="299" y="31"/>
                  <a:pt x="299" y="31"/>
                </a:cubicBezTo>
                <a:cubicBezTo>
                  <a:pt x="295" y="25"/>
                  <a:pt x="295" y="25"/>
                  <a:pt x="295" y="25"/>
                </a:cubicBezTo>
                <a:cubicBezTo>
                  <a:pt x="298" y="17"/>
                  <a:pt x="298" y="17"/>
                  <a:pt x="298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5" y="9"/>
                  <a:pt x="295" y="9"/>
                  <a:pt x="295" y="9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0"/>
                  <a:pt x="301" y="0"/>
                  <a:pt x="301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1"/>
                  <a:pt x="103" y="1"/>
                  <a:pt x="103" y="1"/>
                </a:cubicBezTo>
                <a:cubicBezTo>
                  <a:pt x="99" y="6"/>
                  <a:pt x="99" y="6"/>
                  <a:pt x="99" y="6"/>
                </a:cubicBezTo>
                <a:cubicBezTo>
                  <a:pt x="98" y="16"/>
                  <a:pt x="98" y="16"/>
                  <a:pt x="98" y="16"/>
                </a:cubicBezTo>
                <a:cubicBezTo>
                  <a:pt x="79" y="48"/>
                  <a:pt x="79" y="48"/>
                  <a:pt x="79" y="48"/>
                </a:cubicBezTo>
                <a:cubicBezTo>
                  <a:pt x="93" y="58"/>
                  <a:pt x="93" y="58"/>
                  <a:pt x="93" y="58"/>
                </a:cubicBezTo>
                <a:cubicBezTo>
                  <a:pt x="94" y="73"/>
                  <a:pt x="94" y="73"/>
                  <a:pt x="94" y="73"/>
                </a:cubicBezTo>
                <a:cubicBezTo>
                  <a:pt x="89" y="85"/>
                  <a:pt x="89" y="85"/>
                  <a:pt x="89" y="85"/>
                </a:cubicBezTo>
                <a:cubicBezTo>
                  <a:pt x="89" y="85"/>
                  <a:pt x="69" y="79"/>
                  <a:pt x="59" y="82"/>
                </a:cubicBezTo>
                <a:cubicBezTo>
                  <a:pt x="47" y="85"/>
                  <a:pt x="35" y="113"/>
                  <a:pt x="35" y="113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37" y="152"/>
                  <a:pt x="37" y="152"/>
                  <a:pt x="37" y="152"/>
                </a:cubicBezTo>
                <a:cubicBezTo>
                  <a:pt x="33" y="158"/>
                  <a:pt x="33" y="158"/>
                  <a:pt x="33" y="158"/>
                </a:cubicBezTo>
                <a:cubicBezTo>
                  <a:pt x="36" y="169"/>
                  <a:pt x="36" y="169"/>
                  <a:pt x="36" y="169"/>
                </a:cubicBezTo>
                <a:cubicBezTo>
                  <a:pt x="33" y="177"/>
                  <a:pt x="33" y="177"/>
                  <a:pt x="33" y="177"/>
                </a:cubicBezTo>
                <a:cubicBezTo>
                  <a:pt x="41" y="200"/>
                  <a:pt x="41" y="200"/>
                  <a:pt x="41" y="200"/>
                </a:cubicBezTo>
                <a:cubicBezTo>
                  <a:pt x="35" y="235"/>
                  <a:pt x="35" y="235"/>
                  <a:pt x="35" y="235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5" y="245"/>
                  <a:pt x="50" y="248"/>
                  <a:pt x="54" y="251"/>
                </a:cubicBezTo>
                <a:cubicBezTo>
                  <a:pt x="58" y="255"/>
                  <a:pt x="59" y="259"/>
                  <a:pt x="55" y="271"/>
                </a:cubicBezTo>
                <a:cubicBezTo>
                  <a:pt x="53" y="283"/>
                  <a:pt x="45" y="277"/>
                  <a:pt x="45" y="277"/>
                </a:cubicBezTo>
                <a:cubicBezTo>
                  <a:pt x="36" y="280"/>
                  <a:pt x="36" y="280"/>
                  <a:pt x="36" y="280"/>
                </a:cubicBezTo>
                <a:cubicBezTo>
                  <a:pt x="41" y="286"/>
                  <a:pt x="41" y="286"/>
                  <a:pt x="41" y="286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3" y="295"/>
                  <a:pt x="49" y="309"/>
                  <a:pt x="51" y="316"/>
                </a:cubicBezTo>
                <a:cubicBezTo>
                  <a:pt x="54" y="324"/>
                  <a:pt x="46" y="320"/>
                  <a:pt x="45" y="325"/>
                </a:cubicBezTo>
                <a:cubicBezTo>
                  <a:pt x="44" y="329"/>
                  <a:pt x="48" y="332"/>
                  <a:pt x="45" y="345"/>
                </a:cubicBezTo>
                <a:cubicBezTo>
                  <a:pt x="41" y="357"/>
                  <a:pt x="30" y="351"/>
                  <a:pt x="26" y="355"/>
                </a:cubicBezTo>
                <a:cubicBezTo>
                  <a:pt x="21" y="358"/>
                  <a:pt x="28" y="359"/>
                  <a:pt x="27" y="364"/>
                </a:cubicBezTo>
                <a:cubicBezTo>
                  <a:pt x="27" y="368"/>
                  <a:pt x="21" y="367"/>
                  <a:pt x="19" y="371"/>
                </a:cubicBezTo>
                <a:cubicBezTo>
                  <a:pt x="16" y="373"/>
                  <a:pt x="25" y="391"/>
                  <a:pt x="25" y="391"/>
                </a:cubicBezTo>
                <a:cubicBezTo>
                  <a:pt x="25" y="391"/>
                  <a:pt x="21" y="399"/>
                  <a:pt x="19" y="406"/>
                </a:cubicBezTo>
                <a:cubicBezTo>
                  <a:pt x="17" y="413"/>
                  <a:pt x="16" y="419"/>
                  <a:pt x="12" y="419"/>
                </a:cubicBezTo>
                <a:cubicBezTo>
                  <a:pt x="8" y="419"/>
                  <a:pt x="11" y="410"/>
                  <a:pt x="10" y="405"/>
                </a:cubicBezTo>
                <a:cubicBezTo>
                  <a:pt x="9" y="400"/>
                  <a:pt x="1" y="405"/>
                  <a:pt x="1" y="405"/>
                </a:cubicBezTo>
                <a:cubicBezTo>
                  <a:pt x="0" y="412"/>
                  <a:pt x="0" y="412"/>
                  <a:pt x="0" y="412"/>
                </a:cubicBezTo>
                <a:cubicBezTo>
                  <a:pt x="0" y="412"/>
                  <a:pt x="3" y="416"/>
                  <a:pt x="3" y="421"/>
                </a:cubicBezTo>
                <a:cubicBezTo>
                  <a:pt x="3" y="424"/>
                  <a:pt x="0" y="427"/>
                  <a:pt x="0" y="427"/>
                </a:cubicBezTo>
                <a:cubicBezTo>
                  <a:pt x="0" y="427"/>
                  <a:pt x="5" y="441"/>
                  <a:pt x="5" y="444"/>
                </a:cubicBezTo>
                <a:cubicBezTo>
                  <a:pt x="5" y="447"/>
                  <a:pt x="1" y="447"/>
                  <a:pt x="1" y="447"/>
                </a:cubicBezTo>
                <a:cubicBezTo>
                  <a:pt x="2" y="451"/>
                  <a:pt x="2" y="451"/>
                  <a:pt x="2" y="451"/>
                </a:cubicBezTo>
                <a:cubicBezTo>
                  <a:pt x="2" y="451"/>
                  <a:pt x="6" y="448"/>
                  <a:pt x="9" y="450"/>
                </a:cubicBezTo>
                <a:cubicBezTo>
                  <a:pt x="10" y="451"/>
                  <a:pt x="9" y="455"/>
                  <a:pt x="9" y="455"/>
                </a:cubicBezTo>
                <a:cubicBezTo>
                  <a:pt x="11" y="455"/>
                  <a:pt x="11" y="455"/>
                  <a:pt x="11" y="455"/>
                </a:cubicBezTo>
                <a:cubicBezTo>
                  <a:pt x="14" y="445"/>
                  <a:pt x="14" y="445"/>
                  <a:pt x="14" y="445"/>
                </a:cubicBezTo>
                <a:cubicBezTo>
                  <a:pt x="17" y="448"/>
                  <a:pt x="17" y="448"/>
                  <a:pt x="17" y="448"/>
                </a:cubicBezTo>
                <a:cubicBezTo>
                  <a:pt x="10" y="458"/>
                  <a:pt x="10" y="458"/>
                  <a:pt x="10" y="458"/>
                </a:cubicBezTo>
                <a:cubicBezTo>
                  <a:pt x="10" y="460"/>
                  <a:pt x="10" y="460"/>
                  <a:pt x="10" y="460"/>
                </a:cubicBezTo>
                <a:cubicBezTo>
                  <a:pt x="25" y="452"/>
                  <a:pt x="25" y="452"/>
                  <a:pt x="25" y="452"/>
                </a:cubicBezTo>
                <a:cubicBezTo>
                  <a:pt x="22" y="457"/>
                  <a:pt x="22" y="457"/>
                  <a:pt x="22" y="457"/>
                </a:cubicBezTo>
                <a:cubicBezTo>
                  <a:pt x="25" y="461"/>
                  <a:pt x="25" y="461"/>
                  <a:pt x="25" y="461"/>
                </a:cubicBezTo>
                <a:cubicBezTo>
                  <a:pt x="21" y="478"/>
                  <a:pt x="21" y="478"/>
                  <a:pt x="21" y="478"/>
                </a:cubicBezTo>
                <a:cubicBezTo>
                  <a:pt x="18" y="485"/>
                  <a:pt x="18" y="485"/>
                  <a:pt x="18" y="485"/>
                </a:cubicBezTo>
                <a:cubicBezTo>
                  <a:pt x="22" y="489"/>
                  <a:pt x="22" y="489"/>
                  <a:pt x="22" y="489"/>
                </a:cubicBezTo>
                <a:cubicBezTo>
                  <a:pt x="17" y="494"/>
                  <a:pt x="17" y="494"/>
                  <a:pt x="17" y="494"/>
                </a:cubicBezTo>
                <a:cubicBezTo>
                  <a:pt x="22" y="494"/>
                  <a:pt x="22" y="494"/>
                  <a:pt x="22" y="494"/>
                </a:cubicBezTo>
                <a:cubicBezTo>
                  <a:pt x="24" y="494"/>
                  <a:pt x="26" y="502"/>
                  <a:pt x="26" y="505"/>
                </a:cubicBezTo>
                <a:cubicBezTo>
                  <a:pt x="26" y="509"/>
                  <a:pt x="27" y="516"/>
                  <a:pt x="29" y="516"/>
                </a:cubicBezTo>
                <a:cubicBezTo>
                  <a:pt x="31" y="516"/>
                  <a:pt x="32" y="509"/>
                  <a:pt x="32" y="509"/>
                </a:cubicBezTo>
                <a:cubicBezTo>
                  <a:pt x="32" y="518"/>
                  <a:pt x="32" y="518"/>
                  <a:pt x="32" y="518"/>
                </a:cubicBezTo>
                <a:cubicBezTo>
                  <a:pt x="34" y="519"/>
                  <a:pt x="34" y="519"/>
                  <a:pt x="34" y="519"/>
                </a:cubicBezTo>
                <a:cubicBezTo>
                  <a:pt x="32" y="525"/>
                  <a:pt x="32" y="525"/>
                  <a:pt x="32" y="525"/>
                </a:cubicBezTo>
                <a:cubicBezTo>
                  <a:pt x="37" y="527"/>
                  <a:pt x="37" y="527"/>
                  <a:pt x="37" y="527"/>
                </a:cubicBezTo>
                <a:cubicBezTo>
                  <a:pt x="37" y="534"/>
                  <a:pt x="37" y="534"/>
                  <a:pt x="37" y="534"/>
                </a:cubicBezTo>
                <a:cubicBezTo>
                  <a:pt x="42" y="539"/>
                  <a:pt x="42" y="539"/>
                  <a:pt x="42" y="539"/>
                </a:cubicBezTo>
                <a:cubicBezTo>
                  <a:pt x="42" y="544"/>
                  <a:pt x="42" y="544"/>
                  <a:pt x="42" y="544"/>
                </a:cubicBezTo>
                <a:cubicBezTo>
                  <a:pt x="48" y="552"/>
                  <a:pt x="48" y="552"/>
                  <a:pt x="48" y="552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50" y="551"/>
                  <a:pt x="52" y="563"/>
                  <a:pt x="55" y="564"/>
                </a:cubicBezTo>
                <a:cubicBezTo>
                  <a:pt x="60" y="566"/>
                  <a:pt x="61" y="562"/>
                  <a:pt x="61" y="562"/>
                </a:cubicBezTo>
                <a:cubicBezTo>
                  <a:pt x="61" y="562"/>
                  <a:pt x="64" y="570"/>
                  <a:pt x="64" y="573"/>
                </a:cubicBezTo>
                <a:cubicBezTo>
                  <a:pt x="64" y="577"/>
                  <a:pt x="58" y="576"/>
                  <a:pt x="58" y="576"/>
                </a:cubicBezTo>
                <a:cubicBezTo>
                  <a:pt x="58" y="576"/>
                  <a:pt x="57" y="571"/>
                  <a:pt x="52" y="574"/>
                </a:cubicBezTo>
                <a:cubicBezTo>
                  <a:pt x="48" y="578"/>
                  <a:pt x="58" y="582"/>
                  <a:pt x="58" y="582"/>
                </a:cubicBezTo>
                <a:cubicBezTo>
                  <a:pt x="58" y="582"/>
                  <a:pt x="61" y="587"/>
                  <a:pt x="59" y="589"/>
                </a:cubicBezTo>
                <a:cubicBezTo>
                  <a:pt x="55" y="592"/>
                  <a:pt x="51" y="586"/>
                  <a:pt x="49" y="585"/>
                </a:cubicBezTo>
                <a:cubicBezTo>
                  <a:pt x="47" y="583"/>
                  <a:pt x="44" y="583"/>
                  <a:pt x="43" y="584"/>
                </a:cubicBezTo>
                <a:cubicBezTo>
                  <a:pt x="42" y="585"/>
                  <a:pt x="47" y="587"/>
                  <a:pt x="47" y="587"/>
                </a:cubicBezTo>
                <a:cubicBezTo>
                  <a:pt x="48" y="592"/>
                  <a:pt x="48" y="592"/>
                  <a:pt x="48" y="592"/>
                </a:cubicBezTo>
                <a:cubicBezTo>
                  <a:pt x="48" y="592"/>
                  <a:pt x="54" y="600"/>
                  <a:pt x="58" y="604"/>
                </a:cubicBezTo>
                <a:cubicBezTo>
                  <a:pt x="61" y="609"/>
                  <a:pt x="61" y="613"/>
                  <a:pt x="61" y="613"/>
                </a:cubicBezTo>
                <a:cubicBezTo>
                  <a:pt x="65" y="614"/>
                  <a:pt x="65" y="614"/>
                  <a:pt x="65" y="614"/>
                </a:cubicBezTo>
                <a:cubicBezTo>
                  <a:pt x="64" y="619"/>
                  <a:pt x="64" y="619"/>
                  <a:pt x="64" y="619"/>
                </a:cubicBezTo>
                <a:cubicBezTo>
                  <a:pt x="64" y="619"/>
                  <a:pt x="67" y="619"/>
                  <a:pt x="69" y="625"/>
                </a:cubicBezTo>
                <a:cubicBezTo>
                  <a:pt x="71" y="629"/>
                  <a:pt x="64" y="630"/>
                  <a:pt x="64" y="630"/>
                </a:cubicBezTo>
                <a:cubicBezTo>
                  <a:pt x="64" y="636"/>
                  <a:pt x="64" y="636"/>
                  <a:pt x="64" y="636"/>
                </a:cubicBezTo>
                <a:cubicBezTo>
                  <a:pt x="64" y="636"/>
                  <a:pt x="67" y="639"/>
                  <a:pt x="66" y="642"/>
                </a:cubicBezTo>
                <a:cubicBezTo>
                  <a:pt x="65" y="644"/>
                  <a:pt x="62" y="641"/>
                  <a:pt x="62" y="641"/>
                </a:cubicBezTo>
                <a:cubicBezTo>
                  <a:pt x="61" y="645"/>
                  <a:pt x="61" y="645"/>
                  <a:pt x="61" y="645"/>
                </a:cubicBezTo>
                <a:cubicBezTo>
                  <a:pt x="65" y="644"/>
                  <a:pt x="65" y="644"/>
                  <a:pt x="65" y="644"/>
                </a:cubicBezTo>
                <a:cubicBezTo>
                  <a:pt x="65" y="644"/>
                  <a:pt x="78" y="647"/>
                  <a:pt x="82" y="647"/>
                </a:cubicBezTo>
                <a:cubicBezTo>
                  <a:pt x="85" y="647"/>
                  <a:pt x="91" y="643"/>
                  <a:pt x="97" y="641"/>
                </a:cubicBezTo>
                <a:cubicBezTo>
                  <a:pt x="103" y="639"/>
                  <a:pt x="106" y="643"/>
                  <a:pt x="106" y="643"/>
                </a:cubicBezTo>
                <a:cubicBezTo>
                  <a:pt x="112" y="642"/>
                  <a:pt x="112" y="642"/>
                  <a:pt x="112" y="642"/>
                </a:cubicBezTo>
                <a:cubicBezTo>
                  <a:pt x="112" y="642"/>
                  <a:pt x="117" y="633"/>
                  <a:pt x="118" y="628"/>
                </a:cubicBezTo>
                <a:cubicBezTo>
                  <a:pt x="119" y="624"/>
                  <a:pt x="111" y="623"/>
                  <a:pt x="111" y="617"/>
                </a:cubicBezTo>
                <a:cubicBezTo>
                  <a:pt x="111" y="613"/>
                  <a:pt x="118" y="602"/>
                  <a:pt x="120" y="600"/>
                </a:cubicBezTo>
                <a:cubicBezTo>
                  <a:pt x="123" y="599"/>
                  <a:pt x="129" y="603"/>
                  <a:pt x="131" y="602"/>
                </a:cubicBezTo>
                <a:cubicBezTo>
                  <a:pt x="133" y="600"/>
                  <a:pt x="129" y="592"/>
                  <a:pt x="129" y="592"/>
                </a:cubicBezTo>
                <a:cubicBezTo>
                  <a:pt x="147" y="590"/>
                  <a:pt x="147" y="590"/>
                  <a:pt x="147" y="590"/>
                </a:cubicBezTo>
                <a:cubicBezTo>
                  <a:pt x="155" y="592"/>
                  <a:pt x="155" y="592"/>
                  <a:pt x="155" y="592"/>
                </a:cubicBezTo>
                <a:cubicBezTo>
                  <a:pt x="161" y="587"/>
                  <a:pt x="161" y="587"/>
                  <a:pt x="161" y="587"/>
                </a:cubicBezTo>
                <a:cubicBezTo>
                  <a:pt x="172" y="595"/>
                  <a:pt x="172" y="595"/>
                  <a:pt x="172" y="595"/>
                </a:cubicBezTo>
                <a:cubicBezTo>
                  <a:pt x="172" y="595"/>
                  <a:pt x="176" y="586"/>
                  <a:pt x="178" y="585"/>
                </a:cubicBezTo>
                <a:cubicBezTo>
                  <a:pt x="179" y="583"/>
                  <a:pt x="181" y="568"/>
                  <a:pt x="181" y="568"/>
                </a:cubicBezTo>
                <a:cubicBezTo>
                  <a:pt x="184" y="558"/>
                  <a:pt x="184" y="558"/>
                  <a:pt x="184" y="558"/>
                </a:cubicBezTo>
                <a:cubicBezTo>
                  <a:pt x="188" y="555"/>
                  <a:pt x="188" y="555"/>
                  <a:pt x="188" y="555"/>
                </a:cubicBezTo>
                <a:cubicBezTo>
                  <a:pt x="192" y="539"/>
                  <a:pt x="192" y="539"/>
                  <a:pt x="192" y="539"/>
                </a:cubicBezTo>
                <a:cubicBezTo>
                  <a:pt x="190" y="533"/>
                  <a:pt x="190" y="533"/>
                  <a:pt x="190" y="533"/>
                </a:cubicBezTo>
                <a:cubicBezTo>
                  <a:pt x="190" y="533"/>
                  <a:pt x="193" y="532"/>
                  <a:pt x="194" y="529"/>
                </a:cubicBezTo>
                <a:cubicBezTo>
                  <a:pt x="195" y="525"/>
                  <a:pt x="191" y="523"/>
                  <a:pt x="191" y="523"/>
                </a:cubicBezTo>
                <a:cubicBezTo>
                  <a:pt x="192" y="509"/>
                  <a:pt x="192" y="509"/>
                  <a:pt x="192" y="509"/>
                </a:cubicBezTo>
                <a:cubicBezTo>
                  <a:pt x="192" y="509"/>
                  <a:pt x="195" y="510"/>
                  <a:pt x="197" y="504"/>
                </a:cubicBezTo>
                <a:cubicBezTo>
                  <a:pt x="200" y="499"/>
                  <a:pt x="191" y="494"/>
                  <a:pt x="191" y="494"/>
                </a:cubicBezTo>
                <a:cubicBezTo>
                  <a:pt x="193" y="492"/>
                  <a:pt x="193" y="492"/>
                  <a:pt x="193" y="492"/>
                </a:cubicBezTo>
                <a:cubicBezTo>
                  <a:pt x="194" y="483"/>
                  <a:pt x="194" y="483"/>
                  <a:pt x="194" y="483"/>
                </a:cubicBezTo>
                <a:cubicBezTo>
                  <a:pt x="192" y="476"/>
                  <a:pt x="192" y="476"/>
                  <a:pt x="192" y="476"/>
                </a:cubicBezTo>
                <a:cubicBezTo>
                  <a:pt x="188" y="476"/>
                  <a:pt x="188" y="476"/>
                  <a:pt x="188" y="476"/>
                </a:cubicBezTo>
                <a:cubicBezTo>
                  <a:pt x="188" y="476"/>
                  <a:pt x="188" y="474"/>
                  <a:pt x="191" y="473"/>
                </a:cubicBezTo>
                <a:cubicBezTo>
                  <a:pt x="195" y="473"/>
                  <a:pt x="198" y="476"/>
                  <a:pt x="198" y="476"/>
                </a:cubicBezTo>
                <a:cubicBezTo>
                  <a:pt x="197" y="470"/>
                  <a:pt x="197" y="470"/>
                  <a:pt x="197" y="470"/>
                </a:cubicBezTo>
                <a:cubicBezTo>
                  <a:pt x="193" y="468"/>
                  <a:pt x="193" y="468"/>
                  <a:pt x="193" y="468"/>
                </a:cubicBezTo>
                <a:cubicBezTo>
                  <a:pt x="196" y="467"/>
                  <a:pt x="196" y="467"/>
                  <a:pt x="196" y="467"/>
                </a:cubicBezTo>
                <a:cubicBezTo>
                  <a:pt x="196" y="467"/>
                  <a:pt x="196" y="459"/>
                  <a:pt x="198" y="455"/>
                </a:cubicBezTo>
                <a:cubicBezTo>
                  <a:pt x="201" y="451"/>
                  <a:pt x="192" y="446"/>
                  <a:pt x="192" y="446"/>
                </a:cubicBezTo>
                <a:cubicBezTo>
                  <a:pt x="195" y="445"/>
                  <a:pt x="195" y="445"/>
                  <a:pt x="195" y="445"/>
                </a:cubicBezTo>
                <a:cubicBezTo>
                  <a:pt x="192" y="440"/>
                  <a:pt x="192" y="440"/>
                  <a:pt x="192" y="440"/>
                </a:cubicBezTo>
                <a:cubicBezTo>
                  <a:pt x="192" y="440"/>
                  <a:pt x="198" y="442"/>
                  <a:pt x="201" y="435"/>
                </a:cubicBezTo>
                <a:cubicBezTo>
                  <a:pt x="204" y="427"/>
                  <a:pt x="183" y="427"/>
                  <a:pt x="183" y="427"/>
                </a:cubicBezTo>
                <a:cubicBezTo>
                  <a:pt x="182" y="430"/>
                  <a:pt x="182" y="430"/>
                  <a:pt x="182" y="430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6" y="425"/>
                  <a:pt x="176" y="425"/>
                  <a:pt x="176" y="425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195" y="425"/>
                  <a:pt x="201" y="428"/>
                  <a:pt x="201" y="428"/>
                </a:cubicBezTo>
                <a:cubicBezTo>
                  <a:pt x="204" y="423"/>
                  <a:pt x="204" y="423"/>
                  <a:pt x="204" y="423"/>
                </a:cubicBezTo>
                <a:cubicBezTo>
                  <a:pt x="202" y="416"/>
                  <a:pt x="202" y="416"/>
                  <a:pt x="202" y="416"/>
                </a:cubicBezTo>
                <a:cubicBezTo>
                  <a:pt x="208" y="420"/>
                  <a:pt x="208" y="420"/>
                  <a:pt x="208" y="420"/>
                </a:cubicBezTo>
                <a:cubicBezTo>
                  <a:pt x="208" y="420"/>
                  <a:pt x="212" y="419"/>
                  <a:pt x="213" y="419"/>
                </a:cubicBezTo>
                <a:cubicBezTo>
                  <a:pt x="214" y="419"/>
                  <a:pt x="218" y="414"/>
                  <a:pt x="218" y="414"/>
                </a:cubicBezTo>
                <a:cubicBezTo>
                  <a:pt x="218" y="409"/>
                  <a:pt x="218" y="409"/>
                  <a:pt x="218" y="409"/>
                </a:cubicBezTo>
                <a:cubicBezTo>
                  <a:pt x="222" y="410"/>
                  <a:pt x="222" y="410"/>
                  <a:pt x="222" y="410"/>
                </a:cubicBezTo>
                <a:cubicBezTo>
                  <a:pt x="223" y="395"/>
                  <a:pt x="223" y="395"/>
                  <a:pt x="223" y="395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28" y="406"/>
                  <a:pt x="228" y="406"/>
                  <a:pt x="228" y="406"/>
                </a:cubicBezTo>
                <a:cubicBezTo>
                  <a:pt x="235" y="407"/>
                  <a:pt x="235" y="407"/>
                  <a:pt x="235" y="407"/>
                </a:cubicBezTo>
                <a:cubicBezTo>
                  <a:pt x="237" y="397"/>
                  <a:pt x="237" y="397"/>
                  <a:pt x="237" y="397"/>
                </a:cubicBezTo>
                <a:cubicBezTo>
                  <a:pt x="237" y="397"/>
                  <a:pt x="239" y="397"/>
                  <a:pt x="241" y="396"/>
                </a:cubicBezTo>
                <a:cubicBezTo>
                  <a:pt x="242" y="395"/>
                  <a:pt x="242" y="391"/>
                  <a:pt x="242" y="391"/>
                </a:cubicBezTo>
                <a:cubicBezTo>
                  <a:pt x="246" y="390"/>
                  <a:pt x="246" y="390"/>
                  <a:pt x="246" y="390"/>
                </a:cubicBezTo>
                <a:cubicBezTo>
                  <a:pt x="248" y="388"/>
                  <a:pt x="248" y="388"/>
                  <a:pt x="248" y="388"/>
                </a:cubicBezTo>
                <a:cubicBezTo>
                  <a:pt x="245" y="387"/>
                  <a:pt x="245" y="387"/>
                  <a:pt x="245" y="387"/>
                </a:cubicBezTo>
                <a:cubicBezTo>
                  <a:pt x="243" y="381"/>
                  <a:pt x="243" y="381"/>
                  <a:pt x="243" y="381"/>
                </a:cubicBezTo>
                <a:cubicBezTo>
                  <a:pt x="237" y="376"/>
                  <a:pt x="237" y="376"/>
                  <a:pt x="237" y="376"/>
                </a:cubicBezTo>
                <a:cubicBezTo>
                  <a:pt x="239" y="373"/>
                  <a:pt x="239" y="373"/>
                  <a:pt x="239" y="373"/>
                </a:cubicBezTo>
                <a:cubicBezTo>
                  <a:pt x="244" y="373"/>
                  <a:pt x="244" y="373"/>
                  <a:pt x="244" y="373"/>
                </a:cubicBezTo>
                <a:cubicBezTo>
                  <a:pt x="258" y="358"/>
                  <a:pt x="258" y="358"/>
                  <a:pt x="258" y="358"/>
                </a:cubicBezTo>
                <a:cubicBezTo>
                  <a:pt x="258" y="355"/>
                  <a:pt x="258" y="355"/>
                  <a:pt x="258" y="355"/>
                </a:cubicBezTo>
                <a:cubicBezTo>
                  <a:pt x="266" y="349"/>
                  <a:pt x="266" y="349"/>
                  <a:pt x="266" y="349"/>
                </a:cubicBezTo>
                <a:cubicBezTo>
                  <a:pt x="267" y="348"/>
                  <a:pt x="267" y="348"/>
                  <a:pt x="267" y="348"/>
                </a:cubicBezTo>
                <a:cubicBezTo>
                  <a:pt x="259" y="348"/>
                  <a:pt x="259" y="348"/>
                  <a:pt x="259" y="348"/>
                </a:cubicBezTo>
                <a:cubicBezTo>
                  <a:pt x="261" y="342"/>
                  <a:pt x="261" y="342"/>
                  <a:pt x="261" y="342"/>
                </a:cubicBezTo>
                <a:cubicBezTo>
                  <a:pt x="266" y="343"/>
                  <a:pt x="266" y="343"/>
                  <a:pt x="266" y="343"/>
                </a:cubicBezTo>
                <a:cubicBezTo>
                  <a:pt x="267" y="340"/>
                  <a:pt x="267" y="340"/>
                  <a:pt x="267" y="340"/>
                </a:cubicBezTo>
                <a:cubicBezTo>
                  <a:pt x="261" y="336"/>
                  <a:pt x="261" y="336"/>
                  <a:pt x="261" y="336"/>
                </a:cubicBezTo>
                <a:cubicBezTo>
                  <a:pt x="256" y="326"/>
                  <a:pt x="256" y="326"/>
                  <a:pt x="256" y="326"/>
                </a:cubicBezTo>
                <a:cubicBezTo>
                  <a:pt x="247" y="326"/>
                  <a:pt x="247" y="326"/>
                  <a:pt x="247" y="326"/>
                </a:cubicBezTo>
                <a:cubicBezTo>
                  <a:pt x="245" y="326"/>
                  <a:pt x="242" y="318"/>
                  <a:pt x="242" y="318"/>
                </a:cubicBezTo>
                <a:cubicBezTo>
                  <a:pt x="242" y="314"/>
                  <a:pt x="242" y="314"/>
                  <a:pt x="242" y="314"/>
                </a:cubicBezTo>
                <a:cubicBezTo>
                  <a:pt x="241" y="312"/>
                  <a:pt x="241" y="312"/>
                  <a:pt x="241" y="312"/>
                </a:cubicBezTo>
                <a:cubicBezTo>
                  <a:pt x="237" y="313"/>
                  <a:pt x="237" y="313"/>
                  <a:pt x="237" y="313"/>
                </a:cubicBezTo>
                <a:cubicBezTo>
                  <a:pt x="227" y="302"/>
                  <a:pt x="227" y="302"/>
                  <a:pt x="227" y="302"/>
                </a:cubicBezTo>
                <a:cubicBezTo>
                  <a:pt x="227" y="302"/>
                  <a:pt x="228" y="298"/>
                  <a:pt x="225" y="297"/>
                </a:cubicBezTo>
                <a:cubicBezTo>
                  <a:pt x="221" y="296"/>
                  <a:pt x="216" y="305"/>
                  <a:pt x="216" y="305"/>
                </a:cubicBezTo>
                <a:cubicBezTo>
                  <a:pt x="213" y="300"/>
                  <a:pt x="213" y="300"/>
                  <a:pt x="213" y="300"/>
                </a:cubicBezTo>
                <a:cubicBezTo>
                  <a:pt x="213" y="300"/>
                  <a:pt x="215" y="298"/>
                  <a:pt x="213" y="296"/>
                </a:cubicBezTo>
                <a:cubicBezTo>
                  <a:pt x="210" y="294"/>
                  <a:pt x="198" y="296"/>
                  <a:pt x="198" y="296"/>
                </a:cubicBezTo>
                <a:cubicBezTo>
                  <a:pt x="205" y="289"/>
                  <a:pt x="205" y="289"/>
                  <a:pt x="205" y="289"/>
                </a:cubicBezTo>
                <a:cubicBezTo>
                  <a:pt x="200" y="282"/>
                  <a:pt x="200" y="282"/>
                  <a:pt x="200" y="282"/>
                </a:cubicBezTo>
                <a:cubicBezTo>
                  <a:pt x="196" y="281"/>
                  <a:pt x="196" y="281"/>
                  <a:pt x="196" y="281"/>
                </a:cubicBezTo>
                <a:cubicBezTo>
                  <a:pt x="198" y="273"/>
                  <a:pt x="198" y="273"/>
                  <a:pt x="198" y="273"/>
                </a:cubicBezTo>
                <a:cubicBezTo>
                  <a:pt x="196" y="263"/>
                  <a:pt x="196" y="263"/>
                  <a:pt x="196" y="263"/>
                </a:cubicBezTo>
                <a:cubicBezTo>
                  <a:pt x="196" y="263"/>
                  <a:pt x="198" y="257"/>
                  <a:pt x="198" y="254"/>
                </a:cubicBezTo>
                <a:cubicBezTo>
                  <a:pt x="198" y="252"/>
                  <a:pt x="193" y="250"/>
                  <a:pt x="193" y="250"/>
                </a:cubicBezTo>
                <a:cubicBezTo>
                  <a:pt x="195" y="239"/>
                  <a:pt x="195" y="239"/>
                  <a:pt x="195" y="239"/>
                </a:cubicBezTo>
                <a:cubicBezTo>
                  <a:pt x="193" y="238"/>
                  <a:pt x="193" y="238"/>
                  <a:pt x="193" y="238"/>
                </a:cubicBezTo>
                <a:cubicBezTo>
                  <a:pt x="196" y="236"/>
                  <a:pt x="196" y="236"/>
                  <a:pt x="196" y="236"/>
                </a:cubicBezTo>
                <a:cubicBezTo>
                  <a:pt x="192" y="227"/>
                  <a:pt x="192" y="227"/>
                  <a:pt x="192" y="227"/>
                </a:cubicBezTo>
                <a:cubicBezTo>
                  <a:pt x="198" y="231"/>
                  <a:pt x="198" y="231"/>
                  <a:pt x="198" y="231"/>
                </a:cubicBezTo>
                <a:cubicBezTo>
                  <a:pt x="201" y="227"/>
                  <a:pt x="201" y="227"/>
                  <a:pt x="201" y="227"/>
                </a:cubicBezTo>
                <a:cubicBezTo>
                  <a:pt x="201" y="227"/>
                  <a:pt x="200" y="223"/>
                  <a:pt x="198" y="221"/>
                </a:cubicBezTo>
                <a:cubicBezTo>
                  <a:pt x="195" y="220"/>
                  <a:pt x="197" y="212"/>
                  <a:pt x="197" y="212"/>
                </a:cubicBezTo>
                <a:cubicBezTo>
                  <a:pt x="200" y="209"/>
                  <a:pt x="200" y="209"/>
                  <a:pt x="200" y="209"/>
                </a:cubicBezTo>
                <a:cubicBezTo>
                  <a:pt x="201" y="198"/>
                  <a:pt x="201" y="198"/>
                  <a:pt x="201" y="198"/>
                </a:cubicBezTo>
                <a:cubicBezTo>
                  <a:pt x="206" y="196"/>
                  <a:pt x="206" y="196"/>
                  <a:pt x="206" y="196"/>
                </a:cubicBezTo>
                <a:cubicBezTo>
                  <a:pt x="206" y="193"/>
                  <a:pt x="206" y="193"/>
                  <a:pt x="206" y="193"/>
                </a:cubicBezTo>
                <a:cubicBezTo>
                  <a:pt x="200" y="193"/>
                  <a:pt x="200" y="193"/>
                  <a:pt x="200" y="193"/>
                </a:cubicBezTo>
                <a:cubicBezTo>
                  <a:pt x="199" y="189"/>
                  <a:pt x="199" y="189"/>
                  <a:pt x="199" y="189"/>
                </a:cubicBezTo>
                <a:cubicBezTo>
                  <a:pt x="197" y="190"/>
                  <a:pt x="197" y="190"/>
                  <a:pt x="197" y="190"/>
                </a:cubicBezTo>
                <a:cubicBezTo>
                  <a:pt x="196" y="180"/>
                  <a:pt x="196" y="180"/>
                  <a:pt x="196" y="180"/>
                </a:cubicBezTo>
                <a:cubicBezTo>
                  <a:pt x="194" y="178"/>
                  <a:pt x="194" y="178"/>
                  <a:pt x="194" y="178"/>
                </a:cubicBezTo>
                <a:cubicBezTo>
                  <a:pt x="199" y="176"/>
                  <a:pt x="199" y="176"/>
                  <a:pt x="199" y="176"/>
                </a:cubicBezTo>
                <a:cubicBezTo>
                  <a:pt x="202" y="182"/>
                  <a:pt x="202" y="182"/>
                  <a:pt x="202" y="182"/>
                </a:cubicBezTo>
                <a:cubicBezTo>
                  <a:pt x="207" y="180"/>
                  <a:pt x="207" y="180"/>
                  <a:pt x="207" y="180"/>
                </a:cubicBezTo>
                <a:cubicBezTo>
                  <a:pt x="205" y="178"/>
                  <a:pt x="205" y="178"/>
                  <a:pt x="205" y="178"/>
                </a:cubicBezTo>
                <a:cubicBezTo>
                  <a:pt x="207" y="175"/>
                  <a:pt x="207" y="175"/>
                  <a:pt x="207" y="175"/>
                </a:cubicBezTo>
                <a:cubicBezTo>
                  <a:pt x="207" y="175"/>
                  <a:pt x="212" y="175"/>
                  <a:pt x="212" y="173"/>
                </a:cubicBezTo>
                <a:cubicBezTo>
                  <a:pt x="212" y="166"/>
                  <a:pt x="212" y="166"/>
                  <a:pt x="212" y="166"/>
                </a:cubicBezTo>
                <a:cubicBezTo>
                  <a:pt x="213" y="162"/>
                  <a:pt x="213" y="162"/>
                  <a:pt x="213" y="162"/>
                </a:cubicBezTo>
                <a:cubicBezTo>
                  <a:pt x="213" y="162"/>
                  <a:pt x="211" y="156"/>
                  <a:pt x="213" y="156"/>
                </a:cubicBezTo>
                <a:cubicBezTo>
                  <a:pt x="215" y="155"/>
                  <a:pt x="216" y="158"/>
                  <a:pt x="216" y="158"/>
                </a:cubicBezTo>
                <a:cubicBezTo>
                  <a:pt x="221" y="155"/>
                  <a:pt x="221" y="155"/>
                  <a:pt x="221" y="155"/>
                </a:cubicBezTo>
                <a:cubicBezTo>
                  <a:pt x="221" y="155"/>
                  <a:pt x="218" y="151"/>
                  <a:pt x="221" y="149"/>
                </a:cubicBezTo>
                <a:cubicBezTo>
                  <a:pt x="222" y="148"/>
                  <a:pt x="225" y="153"/>
                  <a:pt x="225" y="153"/>
                </a:cubicBezTo>
                <a:cubicBezTo>
                  <a:pt x="229" y="147"/>
                  <a:pt x="229" y="147"/>
                  <a:pt x="229" y="147"/>
                </a:cubicBezTo>
                <a:cubicBezTo>
                  <a:pt x="225" y="145"/>
                  <a:pt x="225" y="145"/>
                  <a:pt x="225" y="145"/>
                </a:cubicBezTo>
                <a:cubicBezTo>
                  <a:pt x="228" y="144"/>
                  <a:pt x="228" y="144"/>
                  <a:pt x="228" y="144"/>
                </a:cubicBezTo>
                <a:cubicBezTo>
                  <a:pt x="228" y="143"/>
                  <a:pt x="228" y="143"/>
                  <a:pt x="228" y="143"/>
                </a:cubicBezTo>
                <a:cubicBezTo>
                  <a:pt x="222" y="143"/>
                  <a:pt x="222" y="143"/>
                  <a:pt x="222" y="143"/>
                </a:cubicBezTo>
                <a:cubicBezTo>
                  <a:pt x="226" y="140"/>
                  <a:pt x="226" y="140"/>
                  <a:pt x="226" y="140"/>
                </a:cubicBezTo>
                <a:cubicBezTo>
                  <a:pt x="231" y="128"/>
                  <a:pt x="231" y="128"/>
                  <a:pt x="231" y="128"/>
                </a:cubicBezTo>
                <a:cubicBezTo>
                  <a:pt x="234" y="128"/>
                  <a:pt x="234" y="128"/>
                  <a:pt x="234" y="128"/>
                </a:cubicBezTo>
                <a:cubicBezTo>
                  <a:pt x="239" y="125"/>
                  <a:pt x="239" y="125"/>
                  <a:pt x="239" y="125"/>
                </a:cubicBezTo>
                <a:cubicBezTo>
                  <a:pt x="233" y="123"/>
                  <a:pt x="233" y="123"/>
                  <a:pt x="233" y="123"/>
                </a:cubicBezTo>
                <a:cubicBezTo>
                  <a:pt x="239" y="122"/>
                  <a:pt x="239" y="122"/>
                  <a:pt x="239" y="122"/>
                </a:cubicBezTo>
                <a:cubicBezTo>
                  <a:pt x="243" y="126"/>
                  <a:pt x="243" y="126"/>
                  <a:pt x="243" y="126"/>
                </a:cubicBezTo>
                <a:cubicBezTo>
                  <a:pt x="243" y="126"/>
                  <a:pt x="244" y="122"/>
                  <a:pt x="246" y="119"/>
                </a:cubicBezTo>
                <a:cubicBezTo>
                  <a:pt x="248" y="116"/>
                  <a:pt x="249" y="109"/>
                  <a:pt x="249" y="109"/>
                </a:cubicBezTo>
                <a:cubicBezTo>
                  <a:pt x="249" y="109"/>
                  <a:pt x="251" y="110"/>
                  <a:pt x="254" y="108"/>
                </a:cubicBezTo>
                <a:cubicBezTo>
                  <a:pt x="256" y="107"/>
                  <a:pt x="255" y="101"/>
                  <a:pt x="255" y="101"/>
                </a:cubicBezTo>
                <a:cubicBezTo>
                  <a:pt x="258" y="106"/>
                  <a:pt x="258" y="106"/>
                  <a:pt x="258" y="106"/>
                </a:cubicBezTo>
                <a:cubicBezTo>
                  <a:pt x="261" y="111"/>
                  <a:pt x="261" y="111"/>
                  <a:pt x="261" y="111"/>
                </a:cubicBezTo>
                <a:cubicBezTo>
                  <a:pt x="263" y="109"/>
                  <a:pt x="263" y="109"/>
                  <a:pt x="263" y="109"/>
                </a:cubicBezTo>
                <a:cubicBezTo>
                  <a:pt x="262" y="105"/>
                  <a:pt x="262" y="105"/>
                  <a:pt x="262" y="105"/>
                </a:cubicBezTo>
                <a:cubicBezTo>
                  <a:pt x="270" y="96"/>
                  <a:pt x="270" y="96"/>
                  <a:pt x="270" y="96"/>
                </a:cubicBezTo>
                <a:cubicBezTo>
                  <a:pt x="268" y="94"/>
                  <a:pt x="268" y="94"/>
                  <a:pt x="268" y="94"/>
                </a:cubicBezTo>
                <a:cubicBezTo>
                  <a:pt x="271" y="93"/>
                  <a:pt x="271" y="93"/>
                  <a:pt x="271" y="93"/>
                </a:cubicBezTo>
                <a:cubicBezTo>
                  <a:pt x="272" y="94"/>
                  <a:pt x="272" y="94"/>
                  <a:pt x="272" y="94"/>
                </a:cubicBezTo>
                <a:cubicBezTo>
                  <a:pt x="278" y="92"/>
                  <a:pt x="278" y="92"/>
                  <a:pt x="278" y="92"/>
                </a:cubicBezTo>
                <a:cubicBezTo>
                  <a:pt x="278" y="88"/>
                  <a:pt x="278" y="88"/>
                  <a:pt x="278" y="88"/>
                </a:cubicBezTo>
                <a:cubicBezTo>
                  <a:pt x="280" y="92"/>
                  <a:pt x="280" y="92"/>
                  <a:pt x="280" y="92"/>
                </a:cubicBezTo>
                <a:cubicBezTo>
                  <a:pt x="281" y="82"/>
                  <a:pt x="281" y="82"/>
                  <a:pt x="281" y="82"/>
                </a:cubicBezTo>
                <a:cubicBezTo>
                  <a:pt x="284" y="87"/>
                  <a:pt x="284" y="87"/>
                  <a:pt x="284" y="87"/>
                </a:cubicBezTo>
                <a:cubicBezTo>
                  <a:pt x="290" y="81"/>
                  <a:pt x="290" y="81"/>
                  <a:pt x="290" y="81"/>
                </a:cubicBezTo>
                <a:cubicBezTo>
                  <a:pt x="290" y="81"/>
                  <a:pt x="293" y="73"/>
                  <a:pt x="294" y="69"/>
                </a:cubicBezTo>
                <a:cubicBezTo>
                  <a:pt x="295" y="66"/>
                  <a:pt x="293" y="61"/>
                  <a:pt x="293" y="61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299" y="50"/>
                  <a:pt x="299" y="50"/>
                  <a:pt x="299" y="50"/>
                </a:cubicBezTo>
                <a:cubicBezTo>
                  <a:pt x="309" y="41"/>
                  <a:pt x="309" y="41"/>
                  <a:pt x="309" y="41"/>
                </a:cubicBezTo>
                <a:cubicBezTo>
                  <a:pt x="310" y="35"/>
                  <a:pt x="310" y="35"/>
                  <a:pt x="310" y="35"/>
                </a:cubicBezTo>
                <a:lnTo>
                  <a:pt x="306" y="36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55"/>
          <p:cNvSpPr>
            <a:spLocks noEditPoints="1"/>
          </p:cNvSpPr>
          <p:nvPr/>
        </p:nvSpPr>
        <p:spPr bwMode="auto">
          <a:xfrm>
            <a:off x="3779838" y="1185069"/>
            <a:ext cx="854075" cy="1778000"/>
          </a:xfrm>
          <a:custGeom>
            <a:avLst/>
            <a:gdLst>
              <a:gd name="T0" fmla="*/ 2147483647 w 310"/>
              <a:gd name="T1" fmla="*/ 2147483647 h 647"/>
              <a:gd name="T2" fmla="*/ 2147483647 w 310"/>
              <a:gd name="T3" fmla="*/ 2147483647 h 647"/>
              <a:gd name="T4" fmla="*/ 2147483647 w 310"/>
              <a:gd name="T5" fmla="*/ 2147483647 h 647"/>
              <a:gd name="T6" fmla="*/ 2147483647 w 310"/>
              <a:gd name="T7" fmla="*/ 2147483647 h 647"/>
              <a:gd name="T8" fmla="*/ 2147483647 w 310"/>
              <a:gd name="T9" fmla="*/ 2147483647 h 647"/>
              <a:gd name="T10" fmla="*/ 2147483647 w 310"/>
              <a:gd name="T11" fmla="*/ 2147483647 h 647"/>
              <a:gd name="T12" fmla="*/ 2147483647 w 310"/>
              <a:gd name="T13" fmla="*/ 2147483647 h 647"/>
              <a:gd name="T14" fmla="*/ 2147483647 w 310"/>
              <a:gd name="T15" fmla="*/ 2147483647 h 647"/>
              <a:gd name="T16" fmla="*/ 2147483647 w 310"/>
              <a:gd name="T17" fmla="*/ 2147483647 h 647"/>
              <a:gd name="T18" fmla="*/ 2147483647 w 310"/>
              <a:gd name="T19" fmla="*/ 2147483647 h 647"/>
              <a:gd name="T20" fmla="*/ 2147483647 w 310"/>
              <a:gd name="T21" fmla="*/ 2147483647 h 647"/>
              <a:gd name="T22" fmla="*/ 2147483647 w 310"/>
              <a:gd name="T23" fmla="*/ 2147483647 h 647"/>
              <a:gd name="T24" fmla="*/ 2147483647 w 310"/>
              <a:gd name="T25" fmla="*/ 2147483647 h 647"/>
              <a:gd name="T26" fmla="*/ 2147483647 w 310"/>
              <a:gd name="T27" fmla="*/ 2147483647 h 647"/>
              <a:gd name="T28" fmla="*/ 2147483647 w 310"/>
              <a:gd name="T29" fmla="*/ 2147483647 h 647"/>
              <a:gd name="T30" fmla="*/ 2147483647 w 310"/>
              <a:gd name="T31" fmla="*/ 2147483647 h 647"/>
              <a:gd name="T32" fmla="*/ 2147483647 w 310"/>
              <a:gd name="T33" fmla="*/ 2147483647 h 647"/>
              <a:gd name="T34" fmla="*/ 2147483647 w 310"/>
              <a:gd name="T35" fmla="*/ 2147483647 h 647"/>
              <a:gd name="T36" fmla="*/ 2147483647 w 310"/>
              <a:gd name="T37" fmla="*/ 2147483647 h 647"/>
              <a:gd name="T38" fmla="*/ 2147483647 w 310"/>
              <a:gd name="T39" fmla="*/ 2147483647 h 647"/>
              <a:gd name="T40" fmla="*/ 2147483647 w 310"/>
              <a:gd name="T41" fmla="*/ 2147483647 h 647"/>
              <a:gd name="T42" fmla="*/ 2147483647 w 310"/>
              <a:gd name="T43" fmla="*/ 2147483647 h 647"/>
              <a:gd name="T44" fmla="*/ 2147483647 w 310"/>
              <a:gd name="T45" fmla="*/ 2147483647 h 647"/>
              <a:gd name="T46" fmla="*/ 2147483647 w 310"/>
              <a:gd name="T47" fmla="*/ 2147483647 h 647"/>
              <a:gd name="T48" fmla="*/ 2147483647 w 310"/>
              <a:gd name="T49" fmla="*/ 2147483647 h 647"/>
              <a:gd name="T50" fmla="*/ 2147483647 w 310"/>
              <a:gd name="T51" fmla="*/ 2147483647 h 647"/>
              <a:gd name="T52" fmla="*/ 2147483647 w 310"/>
              <a:gd name="T53" fmla="*/ 0 h 647"/>
              <a:gd name="T54" fmla="*/ 2147483647 w 310"/>
              <a:gd name="T55" fmla="*/ 2147483647 h 647"/>
              <a:gd name="T56" fmla="*/ 2147483647 w 310"/>
              <a:gd name="T57" fmla="*/ 2147483647 h 647"/>
              <a:gd name="T58" fmla="*/ 2147483647 w 310"/>
              <a:gd name="T59" fmla="*/ 2147483647 h 647"/>
              <a:gd name="T60" fmla="*/ 2147483647 w 310"/>
              <a:gd name="T61" fmla="*/ 2147483647 h 647"/>
              <a:gd name="T62" fmla="*/ 2147483647 w 310"/>
              <a:gd name="T63" fmla="*/ 2147483647 h 647"/>
              <a:gd name="T64" fmla="*/ 2147483647 w 310"/>
              <a:gd name="T65" fmla="*/ 2147483647 h 647"/>
              <a:gd name="T66" fmla="*/ 2147483647 w 310"/>
              <a:gd name="T67" fmla="*/ 2147483647 h 647"/>
              <a:gd name="T68" fmla="*/ 2147483647 w 310"/>
              <a:gd name="T69" fmla="*/ 2147483647 h 647"/>
              <a:gd name="T70" fmla="*/ 2147483647 w 310"/>
              <a:gd name="T71" fmla="*/ 2147483647 h 647"/>
              <a:gd name="T72" fmla="*/ 2147483647 w 310"/>
              <a:gd name="T73" fmla="*/ 2147483647 h 647"/>
              <a:gd name="T74" fmla="*/ 2147483647 w 310"/>
              <a:gd name="T75" fmla="*/ 2147483647 h 647"/>
              <a:gd name="T76" fmla="*/ 2147483647 w 310"/>
              <a:gd name="T77" fmla="*/ 2147483647 h 647"/>
              <a:gd name="T78" fmla="*/ 2147483647 w 310"/>
              <a:gd name="T79" fmla="*/ 2147483647 h 647"/>
              <a:gd name="T80" fmla="*/ 2147483647 w 310"/>
              <a:gd name="T81" fmla="*/ 2147483647 h 647"/>
              <a:gd name="T82" fmla="*/ 2147483647 w 310"/>
              <a:gd name="T83" fmla="*/ 2147483647 h 647"/>
              <a:gd name="T84" fmla="*/ 2147483647 w 310"/>
              <a:gd name="T85" fmla="*/ 2147483647 h 647"/>
              <a:gd name="T86" fmla="*/ 2147483647 w 310"/>
              <a:gd name="T87" fmla="*/ 2147483647 h 647"/>
              <a:gd name="T88" fmla="*/ 2147483647 w 310"/>
              <a:gd name="T89" fmla="*/ 2147483647 h 647"/>
              <a:gd name="T90" fmla="*/ 2147483647 w 310"/>
              <a:gd name="T91" fmla="*/ 2147483647 h 647"/>
              <a:gd name="T92" fmla="*/ 2147483647 w 310"/>
              <a:gd name="T93" fmla="*/ 2147483647 h 647"/>
              <a:gd name="T94" fmla="*/ 2147483647 w 310"/>
              <a:gd name="T95" fmla="*/ 2147483647 h 647"/>
              <a:gd name="T96" fmla="*/ 2147483647 w 310"/>
              <a:gd name="T97" fmla="*/ 2147483647 h 647"/>
              <a:gd name="T98" fmla="*/ 2147483647 w 310"/>
              <a:gd name="T99" fmla="*/ 2147483647 h 647"/>
              <a:gd name="T100" fmla="*/ 2147483647 w 310"/>
              <a:gd name="T101" fmla="*/ 2147483647 h 647"/>
              <a:gd name="T102" fmla="*/ 2147483647 w 310"/>
              <a:gd name="T103" fmla="*/ 2147483647 h 647"/>
              <a:gd name="T104" fmla="*/ 2147483647 w 310"/>
              <a:gd name="T105" fmla="*/ 2147483647 h 647"/>
              <a:gd name="T106" fmla="*/ 2147483647 w 310"/>
              <a:gd name="T107" fmla="*/ 2147483647 h 647"/>
              <a:gd name="T108" fmla="*/ 2147483647 w 310"/>
              <a:gd name="T109" fmla="*/ 2147483647 h 647"/>
              <a:gd name="T110" fmla="*/ 2147483647 w 310"/>
              <a:gd name="T111" fmla="*/ 2147483647 h 647"/>
              <a:gd name="T112" fmla="*/ 2147483647 w 310"/>
              <a:gd name="T113" fmla="*/ 2147483647 h 647"/>
              <a:gd name="T114" fmla="*/ 2147483647 w 310"/>
              <a:gd name="T115" fmla="*/ 2147483647 h 64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10"/>
              <a:gd name="T175" fmla="*/ 0 h 647"/>
              <a:gd name="T176" fmla="*/ 310 w 310"/>
              <a:gd name="T177" fmla="*/ 647 h 64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10" h="647">
                <a:moveTo>
                  <a:pt x="266" y="358"/>
                </a:moveTo>
                <a:cubicBezTo>
                  <a:pt x="265" y="355"/>
                  <a:pt x="265" y="355"/>
                  <a:pt x="265" y="355"/>
                </a:cubicBezTo>
                <a:cubicBezTo>
                  <a:pt x="259" y="358"/>
                  <a:pt x="259" y="358"/>
                  <a:pt x="259" y="358"/>
                </a:cubicBezTo>
                <a:cubicBezTo>
                  <a:pt x="262" y="360"/>
                  <a:pt x="262" y="360"/>
                  <a:pt x="262" y="360"/>
                </a:cubicBezTo>
                <a:lnTo>
                  <a:pt x="266" y="358"/>
                </a:lnTo>
                <a:close/>
                <a:moveTo>
                  <a:pt x="243" y="378"/>
                </a:moveTo>
                <a:cubicBezTo>
                  <a:pt x="255" y="379"/>
                  <a:pt x="255" y="379"/>
                  <a:pt x="255" y="379"/>
                </a:cubicBezTo>
                <a:cubicBezTo>
                  <a:pt x="256" y="378"/>
                  <a:pt x="256" y="378"/>
                  <a:pt x="256" y="378"/>
                </a:cubicBezTo>
                <a:cubicBezTo>
                  <a:pt x="254" y="374"/>
                  <a:pt x="254" y="374"/>
                  <a:pt x="254" y="374"/>
                </a:cubicBezTo>
                <a:cubicBezTo>
                  <a:pt x="251" y="373"/>
                  <a:pt x="251" y="373"/>
                  <a:pt x="251" y="373"/>
                </a:cubicBezTo>
                <a:cubicBezTo>
                  <a:pt x="248" y="374"/>
                  <a:pt x="248" y="374"/>
                  <a:pt x="248" y="374"/>
                </a:cubicBezTo>
                <a:cubicBezTo>
                  <a:pt x="249" y="376"/>
                  <a:pt x="249" y="376"/>
                  <a:pt x="249" y="376"/>
                </a:cubicBezTo>
                <a:cubicBezTo>
                  <a:pt x="243" y="376"/>
                  <a:pt x="243" y="376"/>
                  <a:pt x="243" y="376"/>
                </a:cubicBezTo>
                <a:lnTo>
                  <a:pt x="243" y="378"/>
                </a:lnTo>
                <a:close/>
                <a:moveTo>
                  <a:pt x="258" y="378"/>
                </a:moveTo>
                <a:cubicBezTo>
                  <a:pt x="261" y="377"/>
                  <a:pt x="261" y="377"/>
                  <a:pt x="261" y="377"/>
                </a:cubicBezTo>
                <a:cubicBezTo>
                  <a:pt x="258" y="374"/>
                  <a:pt x="258" y="374"/>
                  <a:pt x="258" y="374"/>
                </a:cubicBezTo>
                <a:lnTo>
                  <a:pt x="258" y="378"/>
                </a:lnTo>
                <a:close/>
                <a:moveTo>
                  <a:pt x="249" y="399"/>
                </a:moveTo>
                <a:cubicBezTo>
                  <a:pt x="253" y="392"/>
                  <a:pt x="253" y="392"/>
                  <a:pt x="253" y="392"/>
                </a:cubicBezTo>
                <a:cubicBezTo>
                  <a:pt x="250" y="391"/>
                  <a:pt x="250" y="391"/>
                  <a:pt x="250" y="391"/>
                </a:cubicBezTo>
                <a:cubicBezTo>
                  <a:pt x="246" y="397"/>
                  <a:pt x="246" y="397"/>
                  <a:pt x="246" y="397"/>
                </a:cubicBezTo>
                <a:lnTo>
                  <a:pt x="249" y="399"/>
                </a:lnTo>
                <a:close/>
                <a:moveTo>
                  <a:pt x="253" y="368"/>
                </a:moveTo>
                <a:cubicBezTo>
                  <a:pt x="258" y="365"/>
                  <a:pt x="258" y="365"/>
                  <a:pt x="258" y="365"/>
                </a:cubicBezTo>
                <a:cubicBezTo>
                  <a:pt x="254" y="363"/>
                  <a:pt x="254" y="363"/>
                  <a:pt x="254" y="363"/>
                </a:cubicBezTo>
                <a:lnTo>
                  <a:pt x="253" y="368"/>
                </a:lnTo>
                <a:close/>
                <a:moveTo>
                  <a:pt x="245" y="401"/>
                </a:moveTo>
                <a:cubicBezTo>
                  <a:pt x="244" y="404"/>
                  <a:pt x="245" y="406"/>
                  <a:pt x="247" y="404"/>
                </a:cubicBezTo>
                <a:cubicBezTo>
                  <a:pt x="249" y="401"/>
                  <a:pt x="246" y="399"/>
                  <a:pt x="245" y="401"/>
                </a:cubicBezTo>
                <a:close/>
                <a:moveTo>
                  <a:pt x="251" y="380"/>
                </a:moveTo>
                <a:cubicBezTo>
                  <a:pt x="249" y="381"/>
                  <a:pt x="249" y="381"/>
                  <a:pt x="249" y="381"/>
                </a:cubicBezTo>
                <a:cubicBezTo>
                  <a:pt x="246" y="383"/>
                  <a:pt x="246" y="383"/>
                  <a:pt x="246" y="383"/>
                </a:cubicBezTo>
                <a:cubicBezTo>
                  <a:pt x="251" y="384"/>
                  <a:pt x="251" y="384"/>
                  <a:pt x="251" y="384"/>
                </a:cubicBezTo>
                <a:lnTo>
                  <a:pt x="251" y="380"/>
                </a:lnTo>
                <a:close/>
                <a:moveTo>
                  <a:pt x="20" y="475"/>
                </a:moveTo>
                <a:cubicBezTo>
                  <a:pt x="19" y="471"/>
                  <a:pt x="19" y="471"/>
                  <a:pt x="19" y="471"/>
                </a:cubicBezTo>
                <a:cubicBezTo>
                  <a:pt x="11" y="473"/>
                  <a:pt x="11" y="473"/>
                  <a:pt x="11" y="473"/>
                </a:cubicBezTo>
                <a:cubicBezTo>
                  <a:pt x="13" y="476"/>
                  <a:pt x="13" y="476"/>
                  <a:pt x="13" y="476"/>
                </a:cubicBezTo>
                <a:cubicBezTo>
                  <a:pt x="13" y="478"/>
                  <a:pt x="13" y="478"/>
                  <a:pt x="13" y="478"/>
                </a:cubicBezTo>
                <a:cubicBezTo>
                  <a:pt x="16" y="478"/>
                  <a:pt x="16" y="478"/>
                  <a:pt x="16" y="478"/>
                </a:cubicBezTo>
                <a:cubicBezTo>
                  <a:pt x="17" y="475"/>
                  <a:pt x="17" y="475"/>
                  <a:pt x="17" y="475"/>
                </a:cubicBezTo>
                <a:lnTo>
                  <a:pt x="20" y="475"/>
                </a:lnTo>
                <a:close/>
                <a:moveTo>
                  <a:pt x="211" y="508"/>
                </a:moveTo>
                <a:cubicBezTo>
                  <a:pt x="207" y="513"/>
                  <a:pt x="207" y="513"/>
                  <a:pt x="207" y="513"/>
                </a:cubicBezTo>
                <a:cubicBezTo>
                  <a:pt x="208" y="519"/>
                  <a:pt x="208" y="519"/>
                  <a:pt x="208" y="519"/>
                </a:cubicBezTo>
                <a:cubicBezTo>
                  <a:pt x="207" y="519"/>
                  <a:pt x="207" y="519"/>
                  <a:pt x="207" y="519"/>
                </a:cubicBezTo>
                <a:cubicBezTo>
                  <a:pt x="207" y="521"/>
                  <a:pt x="207" y="521"/>
                  <a:pt x="207" y="521"/>
                </a:cubicBezTo>
                <a:cubicBezTo>
                  <a:pt x="205" y="531"/>
                  <a:pt x="205" y="531"/>
                  <a:pt x="205" y="531"/>
                </a:cubicBezTo>
                <a:cubicBezTo>
                  <a:pt x="202" y="532"/>
                  <a:pt x="202" y="532"/>
                  <a:pt x="202" y="532"/>
                </a:cubicBezTo>
                <a:cubicBezTo>
                  <a:pt x="200" y="540"/>
                  <a:pt x="200" y="540"/>
                  <a:pt x="200" y="540"/>
                </a:cubicBezTo>
                <a:cubicBezTo>
                  <a:pt x="198" y="540"/>
                  <a:pt x="198" y="540"/>
                  <a:pt x="198" y="540"/>
                </a:cubicBezTo>
                <a:cubicBezTo>
                  <a:pt x="198" y="540"/>
                  <a:pt x="195" y="545"/>
                  <a:pt x="194" y="549"/>
                </a:cubicBezTo>
                <a:cubicBezTo>
                  <a:pt x="193" y="552"/>
                  <a:pt x="194" y="555"/>
                  <a:pt x="193" y="556"/>
                </a:cubicBezTo>
                <a:cubicBezTo>
                  <a:pt x="193" y="558"/>
                  <a:pt x="190" y="560"/>
                  <a:pt x="190" y="564"/>
                </a:cubicBezTo>
                <a:cubicBezTo>
                  <a:pt x="190" y="569"/>
                  <a:pt x="190" y="569"/>
                  <a:pt x="190" y="569"/>
                </a:cubicBezTo>
                <a:cubicBezTo>
                  <a:pt x="193" y="571"/>
                  <a:pt x="193" y="571"/>
                  <a:pt x="193" y="571"/>
                </a:cubicBezTo>
                <a:cubicBezTo>
                  <a:pt x="192" y="584"/>
                  <a:pt x="192" y="584"/>
                  <a:pt x="192" y="584"/>
                </a:cubicBezTo>
                <a:cubicBezTo>
                  <a:pt x="192" y="584"/>
                  <a:pt x="196" y="581"/>
                  <a:pt x="197" y="578"/>
                </a:cubicBezTo>
                <a:cubicBezTo>
                  <a:pt x="198" y="573"/>
                  <a:pt x="197" y="572"/>
                  <a:pt x="197" y="570"/>
                </a:cubicBezTo>
                <a:cubicBezTo>
                  <a:pt x="197" y="568"/>
                  <a:pt x="199" y="565"/>
                  <a:pt x="200" y="563"/>
                </a:cubicBezTo>
                <a:cubicBezTo>
                  <a:pt x="201" y="561"/>
                  <a:pt x="200" y="555"/>
                  <a:pt x="200" y="555"/>
                </a:cubicBezTo>
                <a:cubicBezTo>
                  <a:pt x="204" y="544"/>
                  <a:pt x="204" y="544"/>
                  <a:pt x="204" y="544"/>
                </a:cubicBezTo>
                <a:cubicBezTo>
                  <a:pt x="206" y="544"/>
                  <a:pt x="206" y="544"/>
                  <a:pt x="206" y="544"/>
                </a:cubicBezTo>
                <a:cubicBezTo>
                  <a:pt x="208" y="536"/>
                  <a:pt x="208" y="536"/>
                  <a:pt x="208" y="536"/>
                </a:cubicBezTo>
                <a:cubicBezTo>
                  <a:pt x="207" y="533"/>
                  <a:pt x="207" y="533"/>
                  <a:pt x="207" y="533"/>
                </a:cubicBezTo>
                <a:cubicBezTo>
                  <a:pt x="209" y="531"/>
                  <a:pt x="209" y="531"/>
                  <a:pt x="209" y="531"/>
                </a:cubicBezTo>
                <a:cubicBezTo>
                  <a:pt x="208" y="530"/>
                  <a:pt x="208" y="530"/>
                  <a:pt x="208" y="530"/>
                </a:cubicBezTo>
                <a:cubicBezTo>
                  <a:pt x="210" y="527"/>
                  <a:pt x="210" y="527"/>
                  <a:pt x="210" y="527"/>
                </a:cubicBezTo>
                <a:cubicBezTo>
                  <a:pt x="209" y="525"/>
                  <a:pt x="209" y="525"/>
                  <a:pt x="209" y="525"/>
                </a:cubicBezTo>
                <a:cubicBezTo>
                  <a:pt x="212" y="520"/>
                  <a:pt x="212" y="520"/>
                  <a:pt x="212" y="520"/>
                </a:cubicBezTo>
                <a:cubicBezTo>
                  <a:pt x="211" y="514"/>
                  <a:pt x="211" y="514"/>
                  <a:pt x="211" y="514"/>
                </a:cubicBezTo>
                <a:cubicBezTo>
                  <a:pt x="214" y="511"/>
                  <a:pt x="214" y="511"/>
                  <a:pt x="214" y="511"/>
                </a:cubicBezTo>
                <a:lnTo>
                  <a:pt x="211" y="508"/>
                </a:lnTo>
                <a:close/>
                <a:moveTo>
                  <a:pt x="14" y="466"/>
                </a:moveTo>
                <a:cubicBezTo>
                  <a:pt x="21" y="467"/>
                  <a:pt x="21" y="467"/>
                  <a:pt x="21" y="467"/>
                </a:cubicBezTo>
                <a:cubicBezTo>
                  <a:pt x="22" y="460"/>
                  <a:pt x="22" y="460"/>
                  <a:pt x="22" y="460"/>
                </a:cubicBezTo>
                <a:cubicBezTo>
                  <a:pt x="19" y="457"/>
                  <a:pt x="19" y="457"/>
                  <a:pt x="19" y="457"/>
                </a:cubicBezTo>
                <a:cubicBezTo>
                  <a:pt x="17" y="460"/>
                  <a:pt x="17" y="460"/>
                  <a:pt x="17" y="460"/>
                </a:cubicBezTo>
                <a:cubicBezTo>
                  <a:pt x="16" y="460"/>
                  <a:pt x="16" y="460"/>
                  <a:pt x="16" y="460"/>
                </a:cubicBezTo>
                <a:cubicBezTo>
                  <a:pt x="8" y="468"/>
                  <a:pt x="8" y="468"/>
                  <a:pt x="8" y="468"/>
                </a:cubicBezTo>
                <a:cubicBezTo>
                  <a:pt x="14" y="469"/>
                  <a:pt x="14" y="469"/>
                  <a:pt x="14" y="469"/>
                </a:cubicBezTo>
                <a:lnTo>
                  <a:pt x="14" y="466"/>
                </a:lnTo>
                <a:close/>
                <a:moveTo>
                  <a:pt x="238" y="400"/>
                </a:moveTo>
                <a:cubicBezTo>
                  <a:pt x="241" y="401"/>
                  <a:pt x="241" y="401"/>
                  <a:pt x="241" y="401"/>
                </a:cubicBezTo>
                <a:cubicBezTo>
                  <a:pt x="243" y="397"/>
                  <a:pt x="243" y="397"/>
                  <a:pt x="243" y="397"/>
                </a:cubicBezTo>
                <a:cubicBezTo>
                  <a:pt x="242" y="397"/>
                  <a:pt x="242" y="397"/>
                  <a:pt x="242" y="397"/>
                </a:cubicBezTo>
                <a:lnTo>
                  <a:pt x="238" y="400"/>
                </a:lnTo>
                <a:close/>
                <a:moveTo>
                  <a:pt x="272" y="467"/>
                </a:moveTo>
                <a:cubicBezTo>
                  <a:pt x="270" y="472"/>
                  <a:pt x="270" y="472"/>
                  <a:pt x="270" y="472"/>
                </a:cubicBezTo>
                <a:cubicBezTo>
                  <a:pt x="270" y="467"/>
                  <a:pt x="270" y="467"/>
                  <a:pt x="270" y="467"/>
                </a:cubicBezTo>
                <a:cubicBezTo>
                  <a:pt x="270" y="467"/>
                  <a:pt x="267" y="467"/>
                  <a:pt x="266" y="468"/>
                </a:cubicBezTo>
                <a:cubicBezTo>
                  <a:pt x="264" y="469"/>
                  <a:pt x="263" y="472"/>
                  <a:pt x="263" y="472"/>
                </a:cubicBezTo>
                <a:cubicBezTo>
                  <a:pt x="263" y="472"/>
                  <a:pt x="262" y="471"/>
                  <a:pt x="259" y="474"/>
                </a:cubicBezTo>
                <a:cubicBezTo>
                  <a:pt x="257" y="477"/>
                  <a:pt x="253" y="487"/>
                  <a:pt x="253" y="487"/>
                </a:cubicBezTo>
                <a:cubicBezTo>
                  <a:pt x="253" y="487"/>
                  <a:pt x="248" y="489"/>
                  <a:pt x="248" y="494"/>
                </a:cubicBezTo>
                <a:cubicBezTo>
                  <a:pt x="247" y="501"/>
                  <a:pt x="253" y="501"/>
                  <a:pt x="253" y="505"/>
                </a:cubicBezTo>
                <a:cubicBezTo>
                  <a:pt x="251" y="510"/>
                  <a:pt x="249" y="511"/>
                  <a:pt x="249" y="511"/>
                </a:cubicBezTo>
                <a:cubicBezTo>
                  <a:pt x="251" y="513"/>
                  <a:pt x="251" y="513"/>
                  <a:pt x="251" y="513"/>
                </a:cubicBezTo>
                <a:cubicBezTo>
                  <a:pt x="251" y="520"/>
                  <a:pt x="251" y="520"/>
                  <a:pt x="251" y="520"/>
                </a:cubicBezTo>
                <a:cubicBezTo>
                  <a:pt x="254" y="521"/>
                  <a:pt x="254" y="521"/>
                  <a:pt x="254" y="521"/>
                </a:cubicBezTo>
                <a:cubicBezTo>
                  <a:pt x="254" y="524"/>
                  <a:pt x="254" y="524"/>
                  <a:pt x="254" y="524"/>
                </a:cubicBezTo>
                <a:cubicBezTo>
                  <a:pt x="254" y="524"/>
                  <a:pt x="257" y="523"/>
                  <a:pt x="257" y="524"/>
                </a:cubicBezTo>
                <a:cubicBezTo>
                  <a:pt x="257" y="525"/>
                  <a:pt x="255" y="526"/>
                  <a:pt x="255" y="526"/>
                </a:cubicBezTo>
                <a:cubicBezTo>
                  <a:pt x="255" y="530"/>
                  <a:pt x="255" y="530"/>
                  <a:pt x="255" y="530"/>
                </a:cubicBezTo>
                <a:cubicBezTo>
                  <a:pt x="255" y="531"/>
                  <a:pt x="253" y="535"/>
                  <a:pt x="253" y="535"/>
                </a:cubicBezTo>
                <a:cubicBezTo>
                  <a:pt x="258" y="533"/>
                  <a:pt x="258" y="533"/>
                  <a:pt x="258" y="533"/>
                </a:cubicBezTo>
                <a:cubicBezTo>
                  <a:pt x="261" y="527"/>
                  <a:pt x="261" y="527"/>
                  <a:pt x="261" y="527"/>
                </a:cubicBezTo>
                <a:cubicBezTo>
                  <a:pt x="260" y="527"/>
                  <a:pt x="260" y="527"/>
                  <a:pt x="260" y="527"/>
                </a:cubicBezTo>
                <a:cubicBezTo>
                  <a:pt x="261" y="522"/>
                  <a:pt x="261" y="522"/>
                  <a:pt x="261" y="522"/>
                </a:cubicBezTo>
                <a:cubicBezTo>
                  <a:pt x="262" y="520"/>
                  <a:pt x="262" y="520"/>
                  <a:pt x="262" y="520"/>
                </a:cubicBezTo>
                <a:cubicBezTo>
                  <a:pt x="261" y="520"/>
                  <a:pt x="261" y="520"/>
                  <a:pt x="261" y="520"/>
                </a:cubicBezTo>
                <a:cubicBezTo>
                  <a:pt x="266" y="514"/>
                  <a:pt x="266" y="514"/>
                  <a:pt x="266" y="514"/>
                </a:cubicBezTo>
                <a:cubicBezTo>
                  <a:pt x="271" y="511"/>
                  <a:pt x="271" y="511"/>
                  <a:pt x="271" y="511"/>
                </a:cubicBezTo>
                <a:cubicBezTo>
                  <a:pt x="271" y="506"/>
                  <a:pt x="271" y="506"/>
                  <a:pt x="271" y="506"/>
                </a:cubicBezTo>
                <a:cubicBezTo>
                  <a:pt x="277" y="498"/>
                  <a:pt x="277" y="498"/>
                  <a:pt x="277" y="498"/>
                </a:cubicBezTo>
                <a:cubicBezTo>
                  <a:pt x="274" y="498"/>
                  <a:pt x="274" y="498"/>
                  <a:pt x="274" y="498"/>
                </a:cubicBezTo>
                <a:cubicBezTo>
                  <a:pt x="271" y="494"/>
                  <a:pt x="271" y="494"/>
                  <a:pt x="271" y="494"/>
                </a:cubicBezTo>
                <a:cubicBezTo>
                  <a:pt x="271" y="494"/>
                  <a:pt x="273" y="491"/>
                  <a:pt x="274" y="488"/>
                </a:cubicBezTo>
                <a:cubicBezTo>
                  <a:pt x="274" y="486"/>
                  <a:pt x="271" y="483"/>
                  <a:pt x="271" y="483"/>
                </a:cubicBezTo>
                <a:cubicBezTo>
                  <a:pt x="272" y="478"/>
                  <a:pt x="272" y="478"/>
                  <a:pt x="272" y="478"/>
                </a:cubicBezTo>
                <a:cubicBezTo>
                  <a:pt x="277" y="479"/>
                  <a:pt x="277" y="479"/>
                  <a:pt x="277" y="479"/>
                </a:cubicBezTo>
                <a:cubicBezTo>
                  <a:pt x="281" y="472"/>
                  <a:pt x="281" y="472"/>
                  <a:pt x="281" y="472"/>
                </a:cubicBezTo>
                <a:cubicBezTo>
                  <a:pt x="278" y="466"/>
                  <a:pt x="278" y="466"/>
                  <a:pt x="278" y="466"/>
                </a:cubicBezTo>
                <a:lnTo>
                  <a:pt x="272" y="467"/>
                </a:lnTo>
                <a:close/>
                <a:moveTo>
                  <a:pt x="229" y="410"/>
                </a:moveTo>
                <a:cubicBezTo>
                  <a:pt x="229" y="412"/>
                  <a:pt x="229" y="412"/>
                  <a:pt x="229" y="412"/>
                </a:cubicBezTo>
                <a:cubicBezTo>
                  <a:pt x="232" y="414"/>
                  <a:pt x="232" y="414"/>
                  <a:pt x="232" y="414"/>
                </a:cubicBezTo>
                <a:cubicBezTo>
                  <a:pt x="231" y="409"/>
                  <a:pt x="231" y="409"/>
                  <a:pt x="231" y="409"/>
                </a:cubicBezTo>
                <a:lnTo>
                  <a:pt x="229" y="410"/>
                </a:lnTo>
                <a:close/>
                <a:moveTo>
                  <a:pt x="200" y="444"/>
                </a:moveTo>
                <a:cubicBezTo>
                  <a:pt x="199" y="441"/>
                  <a:pt x="199" y="441"/>
                  <a:pt x="199" y="441"/>
                </a:cubicBezTo>
                <a:cubicBezTo>
                  <a:pt x="198" y="441"/>
                  <a:pt x="198" y="441"/>
                  <a:pt x="198" y="441"/>
                </a:cubicBezTo>
                <a:cubicBezTo>
                  <a:pt x="198" y="447"/>
                  <a:pt x="198" y="447"/>
                  <a:pt x="198" y="447"/>
                </a:cubicBezTo>
                <a:cubicBezTo>
                  <a:pt x="202" y="446"/>
                  <a:pt x="202" y="446"/>
                  <a:pt x="202" y="446"/>
                </a:cubicBezTo>
                <a:lnTo>
                  <a:pt x="200" y="444"/>
                </a:lnTo>
                <a:close/>
                <a:moveTo>
                  <a:pt x="195" y="488"/>
                </a:moveTo>
                <a:cubicBezTo>
                  <a:pt x="198" y="487"/>
                  <a:pt x="198" y="487"/>
                  <a:pt x="198" y="487"/>
                </a:cubicBezTo>
                <a:cubicBezTo>
                  <a:pt x="195" y="484"/>
                  <a:pt x="195" y="484"/>
                  <a:pt x="195" y="484"/>
                </a:cubicBezTo>
                <a:lnTo>
                  <a:pt x="195" y="488"/>
                </a:lnTo>
                <a:close/>
                <a:moveTo>
                  <a:pt x="214" y="167"/>
                </a:moveTo>
                <a:cubicBezTo>
                  <a:pt x="214" y="169"/>
                  <a:pt x="214" y="169"/>
                  <a:pt x="214" y="169"/>
                </a:cubicBezTo>
                <a:cubicBezTo>
                  <a:pt x="214" y="173"/>
                  <a:pt x="214" y="173"/>
                  <a:pt x="214" y="173"/>
                </a:cubicBezTo>
                <a:cubicBezTo>
                  <a:pt x="217" y="169"/>
                  <a:pt x="217" y="169"/>
                  <a:pt x="217" y="169"/>
                </a:cubicBezTo>
                <a:cubicBezTo>
                  <a:pt x="216" y="167"/>
                  <a:pt x="216" y="167"/>
                  <a:pt x="216" y="167"/>
                </a:cubicBezTo>
                <a:lnTo>
                  <a:pt x="214" y="167"/>
                </a:lnTo>
                <a:close/>
                <a:moveTo>
                  <a:pt x="234" y="140"/>
                </a:moveTo>
                <a:cubicBezTo>
                  <a:pt x="232" y="132"/>
                  <a:pt x="232" y="132"/>
                  <a:pt x="232" y="132"/>
                </a:cubicBezTo>
                <a:cubicBezTo>
                  <a:pt x="231" y="141"/>
                  <a:pt x="231" y="141"/>
                  <a:pt x="231" y="141"/>
                </a:cubicBezTo>
                <a:lnTo>
                  <a:pt x="234" y="140"/>
                </a:lnTo>
                <a:close/>
                <a:moveTo>
                  <a:pt x="245" y="319"/>
                </a:moveTo>
                <a:cubicBezTo>
                  <a:pt x="248" y="320"/>
                  <a:pt x="249" y="317"/>
                  <a:pt x="246" y="317"/>
                </a:cubicBezTo>
                <a:cubicBezTo>
                  <a:pt x="243" y="317"/>
                  <a:pt x="243" y="319"/>
                  <a:pt x="245" y="319"/>
                </a:cubicBezTo>
                <a:close/>
                <a:moveTo>
                  <a:pt x="246" y="310"/>
                </a:moveTo>
                <a:cubicBezTo>
                  <a:pt x="244" y="310"/>
                  <a:pt x="244" y="310"/>
                  <a:pt x="244" y="310"/>
                </a:cubicBezTo>
                <a:cubicBezTo>
                  <a:pt x="243" y="306"/>
                  <a:pt x="243" y="306"/>
                  <a:pt x="243" y="306"/>
                </a:cubicBezTo>
                <a:cubicBezTo>
                  <a:pt x="241" y="302"/>
                  <a:pt x="241" y="302"/>
                  <a:pt x="241" y="302"/>
                </a:cubicBezTo>
                <a:cubicBezTo>
                  <a:pt x="240" y="302"/>
                  <a:pt x="240" y="302"/>
                  <a:pt x="240" y="302"/>
                </a:cubicBezTo>
                <a:cubicBezTo>
                  <a:pt x="241" y="308"/>
                  <a:pt x="241" y="308"/>
                  <a:pt x="241" y="308"/>
                </a:cubicBezTo>
                <a:cubicBezTo>
                  <a:pt x="246" y="315"/>
                  <a:pt x="246" y="315"/>
                  <a:pt x="246" y="315"/>
                </a:cubicBezTo>
                <a:lnTo>
                  <a:pt x="246" y="310"/>
                </a:lnTo>
                <a:close/>
                <a:moveTo>
                  <a:pt x="220" y="159"/>
                </a:moveTo>
                <a:cubicBezTo>
                  <a:pt x="215" y="160"/>
                  <a:pt x="214" y="163"/>
                  <a:pt x="216" y="164"/>
                </a:cubicBezTo>
                <a:cubicBezTo>
                  <a:pt x="220" y="166"/>
                  <a:pt x="223" y="159"/>
                  <a:pt x="220" y="159"/>
                </a:cubicBezTo>
                <a:close/>
                <a:moveTo>
                  <a:pt x="281" y="460"/>
                </a:moveTo>
                <a:cubicBezTo>
                  <a:pt x="280" y="467"/>
                  <a:pt x="280" y="467"/>
                  <a:pt x="280" y="467"/>
                </a:cubicBezTo>
                <a:cubicBezTo>
                  <a:pt x="282" y="469"/>
                  <a:pt x="282" y="469"/>
                  <a:pt x="282" y="469"/>
                </a:cubicBezTo>
                <a:cubicBezTo>
                  <a:pt x="286" y="459"/>
                  <a:pt x="286" y="459"/>
                  <a:pt x="286" y="459"/>
                </a:cubicBezTo>
                <a:lnTo>
                  <a:pt x="281" y="460"/>
                </a:lnTo>
                <a:close/>
                <a:moveTo>
                  <a:pt x="199" y="187"/>
                </a:moveTo>
                <a:cubicBezTo>
                  <a:pt x="201" y="187"/>
                  <a:pt x="201" y="187"/>
                  <a:pt x="201" y="187"/>
                </a:cubicBezTo>
                <a:cubicBezTo>
                  <a:pt x="200" y="180"/>
                  <a:pt x="200" y="180"/>
                  <a:pt x="200" y="180"/>
                </a:cubicBezTo>
                <a:cubicBezTo>
                  <a:pt x="198" y="179"/>
                  <a:pt x="198" y="179"/>
                  <a:pt x="198" y="179"/>
                </a:cubicBezTo>
                <a:lnTo>
                  <a:pt x="199" y="187"/>
                </a:lnTo>
                <a:close/>
                <a:moveTo>
                  <a:pt x="205" y="233"/>
                </a:moveTo>
                <a:cubicBezTo>
                  <a:pt x="206" y="230"/>
                  <a:pt x="206" y="230"/>
                  <a:pt x="206" y="230"/>
                </a:cubicBezTo>
                <a:cubicBezTo>
                  <a:pt x="202" y="227"/>
                  <a:pt x="202" y="227"/>
                  <a:pt x="202" y="227"/>
                </a:cubicBezTo>
                <a:cubicBezTo>
                  <a:pt x="200" y="230"/>
                  <a:pt x="200" y="230"/>
                  <a:pt x="200" y="230"/>
                </a:cubicBezTo>
                <a:lnTo>
                  <a:pt x="205" y="233"/>
                </a:lnTo>
                <a:close/>
                <a:moveTo>
                  <a:pt x="266" y="346"/>
                </a:moveTo>
                <a:cubicBezTo>
                  <a:pt x="263" y="344"/>
                  <a:pt x="263" y="344"/>
                  <a:pt x="263" y="344"/>
                </a:cubicBezTo>
                <a:cubicBezTo>
                  <a:pt x="261" y="346"/>
                  <a:pt x="261" y="346"/>
                  <a:pt x="261" y="346"/>
                </a:cubicBezTo>
                <a:lnTo>
                  <a:pt x="266" y="346"/>
                </a:lnTo>
                <a:close/>
                <a:moveTo>
                  <a:pt x="253" y="319"/>
                </a:moveTo>
                <a:cubicBezTo>
                  <a:pt x="250" y="319"/>
                  <a:pt x="250" y="322"/>
                  <a:pt x="253" y="324"/>
                </a:cubicBezTo>
                <a:cubicBezTo>
                  <a:pt x="255" y="325"/>
                  <a:pt x="256" y="324"/>
                  <a:pt x="256" y="321"/>
                </a:cubicBezTo>
                <a:cubicBezTo>
                  <a:pt x="255" y="319"/>
                  <a:pt x="254" y="319"/>
                  <a:pt x="253" y="319"/>
                </a:cubicBezTo>
                <a:close/>
                <a:moveTo>
                  <a:pt x="286" y="463"/>
                </a:moveTo>
                <a:cubicBezTo>
                  <a:pt x="290" y="463"/>
                  <a:pt x="290" y="463"/>
                  <a:pt x="290" y="463"/>
                </a:cubicBezTo>
                <a:cubicBezTo>
                  <a:pt x="291" y="460"/>
                  <a:pt x="291" y="460"/>
                  <a:pt x="291" y="460"/>
                </a:cubicBezTo>
                <a:cubicBezTo>
                  <a:pt x="288" y="460"/>
                  <a:pt x="288" y="460"/>
                  <a:pt x="288" y="460"/>
                </a:cubicBezTo>
                <a:lnTo>
                  <a:pt x="286" y="463"/>
                </a:lnTo>
                <a:close/>
                <a:moveTo>
                  <a:pt x="282" y="439"/>
                </a:moveTo>
                <a:cubicBezTo>
                  <a:pt x="287" y="436"/>
                  <a:pt x="287" y="436"/>
                  <a:pt x="287" y="436"/>
                </a:cubicBezTo>
                <a:cubicBezTo>
                  <a:pt x="280" y="432"/>
                  <a:pt x="280" y="432"/>
                  <a:pt x="280" y="432"/>
                </a:cubicBezTo>
                <a:cubicBezTo>
                  <a:pt x="281" y="437"/>
                  <a:pt x="281" y="437"/>
                  <a:pt x="281" y="437"/>
                </a:cubicBezTo>
                <a:lnTo>
                  <a:pt x="282" y="439"/>
                </a:lnTo>
                <a:close/>
                <a:moveTo>
                  <a:pt x="293" y="83"/>
                </a:moveTo>
                <a:cubicBezTo>
                  <a:pt x="290" y="88"/>
                  <a:pt x="294" y="84"/>
                  <a:pt x="294" y="84"/>
                </a:cubicBezTo>
                <a:cubicBezTo>
                  <a:pt x="296" y="81"/>
                  <a:pt x="295" y="79"/>
                  <a:pt x="293" y="83"/>
                </a:cubicBezTo>
                <a:close/>
                <a:moveTo>
                  <a:pt x="294" y="88"/>
                </a:moveTo>
                <a:cubicBezTo>
                  <a:pt x="294" y="91"/>
                  <a:pt x="294" y="91"/>
                  <a:pt x="294" y="91"/>
                </a:cubicBezTo>
                <a:cubicBezTo>
                  <a:pt x="297" y="90"/>
                  <a:pt x="297" y="90"/>
                  <a:pt x="297" y="90"/>
                </a:cubicBezTo>
                <a:cubicBezTo>
                  <a:pt x="296" y="84"/>
                  <a:pt x="296" y="84"/>
                  <a:pt x="296" y="84"/>
                </a:cubicBezTo>
                <a:lnTo>
                  <a:pt x="294" y="88"/>
                </a:lnTo>
                <a:close/>
                <a:moveTo>
                  <a:pt x="306" y="36"/>
                </a:moveTo>
                <a:cubicBezTo>
                  <a:pt x="304" y="34"/>
                  <a:pt x="304" y="34"/>
                  <a:pt x="304" y="34"/>
                </a:cubicBezTo>
                <a:cubicBezTo>
                  <a:pt x="308" y="33"/>
                  <a:pt x="308" y="33"/>
                  <a:pt x="308" y="33"/>
                </a:cubicBezTo>
                <a:cubicBezTo>
                  <a:pt x="309" y="31"/>
                  <a:pt x="309" y="31"/>
                  <a:pt x="309" y="31"/>
                </a:cubicBezTo>
                <a:cubicBezTo>
                  <a:pt x="299" y="31"/>
                  <a:pt x="299" y="31"/>
                  <a:pt x="299" y="31"/>
                </a:cubicBezTo>
                <a:cubicBezTo>
                  <a:pt x="295" y="25"/>
                  <a:pt x="295" y="25"/>
                  <a:pt x="295" y="25"/>
                </a:cubicBezTo>
                <a:cubicBezTo>
                  <a:pt x="298" y="17"/>
                  <a:pt x="298" y="17"/>
                  <a:pt x="298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5" y="9"/>
                  <a:pt x="295" y="9"/>
                  <a:pt x="295" y="9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0"/>
                  <a:pt x="301" y="0"/>
                  <a:pt x="301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1"/>
                  <a:pt x="103" y="1"/>
                  <a:pt x="103" y="1"/>
                </a:cubicBezTo>
                <a:cubicBezTo>
                  <a:pt x="99" y="6"/>
                  <a:pt x="99" y="6"/>
                  <a:pt x="99" y="6"/>
                </a:cubicBezTo>
                <a:cubicBezTo>
                  <a:pt x="98" y="16"/>
                  <a:pt x="98" y="16"/>
                  <a:pt x="98" y="16"/>
                </a:cubicBezTo>
                <a:cubicBezTo>
                  <a:pt x="79" y="48"/>
                  <a:pt x="79" y="48"/>
                  <a:pt x="79" y="48"/>
                </a:cubicBezTo>
                <a:cubicBezTo>
                  <a:pt x="93" y="58"/>
                  <a:pt x="93" y="58"/>
                  <a:pt x="93" y="58"/>
                </a:cubicBezTo>
                <a:cubicBezTo>
                  <a:pt x="94" y="73"/>
                  <a:pt x="94" y="73"/>
                  <a:pt x="94" y="73"/>
                </a:cubicBezTo>
                <a:cubicBezTo>
                  <a:pt x="89" y="85"/>
                  <a:pt x="89" y="85"/>
                  <a:pt x="89" y="85"/>
                </a:cubicBezTo>
                <a:cubicBezTo>
                  <a:pt x="89" y="85"/>
                  <a:pt x="69" y="79"/>
                  <a:pt x="59" y="82"/>
                </a:cubicBezTo>
                <a:cubicBezTo>
                  <a:pt x="47" y="85"/>
                  <a:pt x="35" y="113"/>
                  <a:pt x="35" y="113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37" y="152"/>
                  <a:pt x="37" y="152"/>
                  <a:pt x="37" y="152"/>
                </a:cubicBezTo>
                <a:cubicBezTo>
                  <a:pt x="33" y="158"/>
                  <a:pt x="33" y="158"/>
                  <a:pt x="33" y="158"/>
                </a:cubicBezTo>
                <a:cubicBezTo>
                  <a:pt x="36" y="169"/>
                  <a:pt x="36" y="169"/>
                  <a:pt x="36" y="169"/>
                </a:cubicBezTo>
                <a:cubicBezTo>
                  <a:pt x="33" y="177"/>
                  <a:pt x="33" y="177"/>
                  <a:pt x="33" y="177"/>
                </a:cubicBezTo>
                <a:cubicBezTo>
                  <a:pt x="41" y="200"/>
                  <a:pt x="41" y="200"/>
                  <a:pt x="41" y="200"/>
                </a:cubicBezTo>
                <a:cubicBezTo>
                  <a:pt x="35" y="235"/>
                  <a:pt x="35" y="235"/>
                  <a:pt x="35" y="235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5" y="245"/>
                  <a:pt x="50" y="248"/>
                  <a:pt x="54" y="251"/>
                </a:cubicBezTo>
                <a:cubicBezTo>
                  <a:pt x="58" y="255"/>
                  <a:pt x="59" y="259"/>
                  <a:pt x="55" y="271"/>
                </a:cubicBezTo>
                <a:cubicBezTo>
                  <a:pt x="53" y="283"/>
                  <a:pt x="45" y="277"/>
                  <a:pt x="45" y="277"/>
                </a:cubicBezTo>
                <a:cubicBezTo>
                  <a:pt x="36" y="280"/>
                  <a:pt x="36" y="280"/>
                  <a:pt x="36" y="280"/>
                </a:cubicBezTo>
                <a:cubicBezTo>
                  <a:pt x="41" y="286"/>
                  <a:pt x="41" y="286"/>
                  <a:pt x="41" y="286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3" y="295"/>
                  <a:pt x="49" y="309"/>
                  <a:pt x="51" y="316"/>
                </a:cubicBezTo>
                <a:cubicBezTo>
                  <a:pt x="54" y="324"/>
                  <a:pt x="46" y="320"/>
                  <a:pt x="45" y="325"/>
                </a:cubicBezTo>
                <a:cubicBezTo>
                  <a:pt x="44" y="329"/>
                  <a:pt x="48" y="332"/>
                  <a:pt x="45" y="345"/>
                </a:cubicBezTo>
                <a:cubicBezTo>
                  <a:pt x="41" y="357"/>
                  <a:pt x="30" y="351"/>
                  <a:pt x="26" y="355"/>
                </a:cubicBezTo>
                <a:cubicBezTo>
                  <a:pt x="21" y="358"/>
                  <a:pt x="28" y="359"/>
                  <a:pt x="27" y="364"/>
                </a:cubicBezTo>
                <a:cubicBezTo>
                  <a:pt x="27" y="368"/>
                  <a:pt x="21" y="367"/>
                  <a:pt x="19" y="371"/>
                </a:cubicBezTo>
                <a:cubicBezTo>
                  <a:pt x="16" y="373"/>
                  <a:pt x="25" y="391"/>
                  <a:pt x="25" y="391"/>
                </a:cubicBezTo>
                <a:cubicBezTo>
                  <a:pt x="25" y="391"/>
                  <a:pt x="21" y="399"/>
                  <a:pt x="19" y="406"/>
                </a:cubicBezTo>
                <a:cubicBezTo>
                  <a:pt x="17" y="413"/>
                  <a:pt x="16" y="419"/>
                  <a:pt x="12" y="419"/>
                </a:cubicBezTo>
                <a:cubicBezTo>
                  <a:pt x="8" y="419"/>
                  <a:pt x="11" y="410"/>
                  <a:pt x="10" y="405"/>
                </a:cubicBezTo>
                <a:cubicBezTo>
                  <a:pt x="9" y="400"/>
                  <a:pt x="1" y="405"/>
                  <a:pt x="1" y="405"/>
                </a:cubicBezTo>
                <a:cubicBezTo>
                  <a:pt x="0" y="412"/>
                  <a:pt x="0" y="412"/>
                  <a:pt x="0" y="412"/>
                </a:cubicBezTo>
                <a:cubicBezTo>
                  <a:pt x="0" y="412"/>
                  <a:pt x="3" y="416"/>
                  <a:pt x="3" y="421"/>
                </a:cubicBezTo>
                <a:cubicBezTo>
                  <a:pt x="3" y="424"/>
                  <a:pt x="0" y="427"/>
                  <a:pt x="0" y="427"/>
                </a:cubicBezTo>
                <a:cubicBezTo>
                  <a:pt x="0" y="427"/>
                  <a:pt x="5" y="441"/>
                  <a:pt x="5" y="444"/>
                </a:cubicBezTo>
                <a:cubicBezTo>
                  <a:pt x="5" y="447"/>
                  <a:pt x="1" y="447"/>
                  <a:pt x="1" y="447"/>
                </a:cubicBezTo>
                <a:cubicBezTo>
                  <a:pt x="2" y="451"/>
                  <a:pt x="2" y="451"/>
                  <a:pt x="2" y="451"/>
                </a:cubicBezTo>
                <a:cubicBezTo>
                  <a:pt x="2" y="451"/>
                  <a:pt x="6" y="448"/>
                  <a:pt x="9" y="450"/>
                </a:cubicBezTo>
                <a:cubicBezTo>
                  <a:pt x="10" y="451"/>
                  <a:pt x="9" y="455"/>
                  <a:pt x="9" y="455"/>
                </a:cubicBezTo>
                <a:cubicBezTo>
                  <a:pt x="11" y="455"/>
                  <a:pt x="11" y="455"/>
                  <a:pt x="11" y="455"/>
                </a:cubicBezTo>
                <a:cubicBezTo>
                  <a:pt x="14" y="445"/>
                  <a:pt x="14" y="445"/>
                  <a:pt x="14" y="445"/>
                </a:cubicBezTo>
                <a:cubicBezTo>
                  <a:pt x="17" y="448"/>
                  <a:pt x="17" y="448"/>
                  <a:pt x="17" y="448"/>
                </a:cubicBezTo>
                <a:cubicBezTo>
                  <a:pt x="10" y="458"/>
                  <a:pt x="10" y="458"/>
                  <a:pt x="10" y="458"/>
                </a:cubicBezTo>
                <a:cubicBezTo>
                  <a:pt x="10" y="460"/>
                  <a:pt x="10" y="460"/>
                  <a:pt x="10" y="460"/>
                </a:cubicBezTo>
                <a:cubicBezTo>
                  <a:pt x="25" y="452"/>
                  <a:pt x="25" y="452"/>
                  <a:pt x="25" y="452"/>
                </a:cubicBezTo>
                <a:cubicBezTo>
                  <a:pt x="22" y="457"/>
                  <a:pt x="22" y="457"/>
                  <a:pt x="22" y="457"/>
                </a:cubicBezTo>
                <a:cubicBezTo>
                  <a:pt x="25" y="461"/>
                  <a:pt x="25" y="461"/>
                  <a:pt x="25" y="461"/>
                </a:cubicBezTo>
                <a:cubicBezTo>
                  <a:pt x="21" y="478"/>
                  <a:pt x="21" y="478"/>
                  <a:pt x="21" y="478"/>
                </a:cubicBezTo>
                <a:cubicBezTo>
                  <a:pt x="18" y="485"/>
                  <a:pt x="18" y="485"/>
                  <a:pt x="18" y="485"/>
                </a:cubicBezTo>
                <a:cubicBezTo>
                  <a:pt x="22" y="489"/>
                  <a:pt x="22" y="489"/>
                  <a:pt x="22" y="489"/>
                </a:cubicBezTo>
                <a:cubicBezTo>
                  <a:pt x="17" y="494"/>
                  <a:pt x="17" y="494"/>
                  <a:pt x="17" y="494"/>
                </a:cubicBezTo>
                <a:cubicBezTo>
                  <a:pt x="22" y="494"/>
                  <a:pt x="22" y="494"/>
                  <a:pt x="22" y="494"/>
                </a:cubicBezTo>
                <a:cubicBezTo>
                  <a:pt x="24" y="494"/>
                  <a:pt x="26" y="502"/>
                  <a:pt x="26" y="505"/>
                </a:cubicBezTo>
                <a:cubicBezTo>
                  <a:pt x="26" y="509"/>
                  <a:pt x="27" y="516"/>
                  <a:pt x="29" y="516"/>
                </a:cubicBezTo>
                <a:cubicBezTo>
                  <a:pt x="31" y="516"/>
                  <a:pt x="32" y="509"/>
                  <a:pt x="32" y="509"/>
                </a:cubicBezTo>
                <a:cubicBezTo>
                  <a:pt x="32" y="518"/>
                  <a:pt x="32" y="518"/>
                  <a:pt x="32" y="518"/>
                </a:cubicBezTo>
                <a:cubicBezTo>
                  <a:pt x="34" y="519"/>
                  <a:pt x="34" y="519"/>
                  <a:pt x="34" y="519"/>
                </a:cubicBezTo>
                <a:cubicBezTo>
                  <a:pt x="32" y="525"/>
                  <a:pt x="32" y="525"/>
                  <a:pt x="32" y="525"/>
                </a:cubicBezTo>
                <a:cubicBezTo>
                  <a:pt x="37" y="527"/>
                  <a:pt x="37" y="527"/>
                  <a:pt x="37" y="527"/>
                </a:cubicBezTo>
                <a:cubicBezTo>
                  <a:pt x="37" y="534"/>
                  <a:pt x="37" y="534"/>
                  <a:pt x="37" y="534"/>
                </a:cubicBezTo>
                <a:cubicBezTo>
                  <a:pt x="42" y="539"/>
                  <a:pt x="42" y="539"/>
                  <a:pt x="42" y="539"/>
                </a:cubicBezTo>
                <a:cubicBezTo>
                  <a:pt x="42" y="544"/>
                  <a:pt x="42" y="544"/>
                  <a:pt x="42" y="544"/>
                </a:cubicBezTo>
                <a:cubicBezTo>
                  <a:pt x="48" y="552"/>
                  <a:pt x="48" y="552"/>
                  <a:pt x="48" y="552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50" y="551"/>
                  <a:pt x="52" y="563"/>
                  <a:pt x="55" y="564"/>
                </a:cubicBezTo>
                <a:cubicBezTo>
                  <a:pt x="60" y="566"/>
                  <a:pt x="61" y="562"/>
                  <a:pt x="61" y="562"/>
                </a:cubicBezTo>
                <a:cubicBezTo>
                  <a:pt x="61" y="562"/>
                  <a:pt x="64" y="570"/>
                  <a:pt x="64" y="573"/>
                </a:cubicBezTo>
                <a:cubicBezTo>
                  <a:pt x="64" y="577"/>
                  <a:pt x="58" y="576"/>
                  <a:pt x="58" y="576"/>
                </a:cubicBezTo>
                <a:cubicBezTo>
                  <a:pt x="58" y="576"/>
                  <a:pt x="57" y="571"/>
                  <a:pt x="52" y="574"/>
                </a:cubicBezTo>
                <a:cubicBezTo>
                  <a:pt x="48" y="578"/>
                  <a:pt x="58" y="582"/>
                  <a:pt x="58" y="582"/>
                </a:cubicBezTo>
                <a:cubicBezTo>
                  <a:pt x="58" y="582"/>
                  <a:pt x="61" y="587"/>
                  <a:pt x="59" y="589"/>
                </a:cubicBezTo>
                <a:cubicBezTo>
                  <a:pt x="55" y="592"/>
                  <a:pt x="51" y="586"/>
                  <a:pt x="49" y="585"/>
                </a:cubicBezTo>
                <a:cubicBezTo>
                  <a:pt x="47" y="583"/>
                  <a:pt x="44" y="583"/>
                  <a:pt x="43" y="584"/>
                </a:cubicBezTo>
                <a:cubicBezTo>
                  <a:pt x="42" y="585"/>
                  <a:pt x="47" y="587"/>
                  <a:pt x="47" y="587"/>
                </a:cubicBezTo>
                <a:cubicBezTo>
                  <a:pt x="48" y="592"/>
                  <a:pt x="48" y="592"/>
                  <a:pt x="48" y="592"/>
                </a:cubicBezTo>
                <a:cubicBezTo>
                  <a:pt x="48" y="592"/>
                  <a:pt x="54" y="600"/>
                  <a:pt x="58" y="604"/>
                </a:cubicBezTo>
                <a:cubicBezTo>
                  <a:pt x="61" y="609"/>
                  <a:pt x="61" y="613"/>
                  <a:pt x="61" y="613"/>
                </a:cubicBezTo>
                <a:cubicBezTo>
                  <a:pt x="65" y="614"/>
                  <a:pt x="65" y="614"/>
                  <a:pt x="65" y="614"/>
                </a:cubicBezTo>
                <a:cubicBezTo>
                  <a:pt x="64" y="619"/>
                  <a:pt x="64" y="619"/>
                  <a:pt x="64" y="619"/>
                </a:cubicBezTo>
                <a:cubicBezTo>
                  <a:pt x="64" y="619"/>
                  <a:pt x="67" y="619"/>
                  <a:pt x="69" y="625"/>
                </a:cubicBezTo>
                <a:cubicBezTo>
                  <a:pt x="71" y="629"/>
                  <a:pt x="64" y="630"/>
                  <a:pt x="64" y="630"/>
                </a:cubicBezTo>
                <a:cubicBezTo>
                  <a:pt x="64" y="636"/>
                  <a:pt x="64" y="636"/>
                  <a:pt x="64" y="636"/>
                </a:cubicBezTo>
                <a:cubicBezTo>
                  <a:pt x="64" y="636"/>
                  <a:pt x="67" y="639"/>
                  <a:pt x="66" y="642"/>
                </a:cubicBezTo>
                <a:cubicBezTo>
                  <a:pt x="65" y="644"/>
                  <a:pt x="62" y="641"/>
                  <a:pt x="62" y="641"/>
                </a:cubicBezTo>
                <a:cubicBezTo>
                  <a:pt x="61" y="645"/>
                  <a:pt x="61" y="645"/>
                  <a:pt x="61" y="645"/>
                </a:cubicBezTo>
                <a:cubicBezTo>
                  <a:pt x="65" y="644"/>
                  <a:pt x="65" y="644"/>
                  <a:pt x="65" y="644"/>
                </a:cubicBezTo>
                <a:cubicBezTo>
                  <a:pt x="65" y="644"/>
                  <a:pt x="78" y="647"/>
                  <a:pt x="82" y="647"/>
                </a:cubicBezTo>
                <a:cubicBezTo>
                  <a:pt x="85" y="647"/>
                  <a:pt x="91" y="643"/>
                  <a:pt x="97" y="641"/>
                </a:cubicBezTo>
                <a:cubicBezTo>
                  <a:pt x="103" y="639"/>
                  <a:pt x="106" y="643"/>
                  <a:pt x="106" y="643"/>
                </a:cubicBezTo>
                <a:cubicBezTo>
                  <a:pt x="112" y="642"/>
                  <a:pt x="112" y="642"/>
                  <a:pt x="112" y="642"/>
                </a:cubicBezTo>
                <a:cubicBezTo>
                  <a:pt x="112" y="642"/>
                  <a:pt x="117" y="633"/>
                  <a:pt x="118" y="628"/>
                </a:cubicBezTo>
                <a:cubicBezTo>
                  <a:pt x="119" y="624"/>
                  <a:pt x="111" y="623"/>
                  <a:pt x="111" y="617"/>
                </a:cubicBezTo>
                <a:cubicBezTo>
                  <a:pt x="111" y="613"/>
                  <a:pt x="118" y="602"/>
                  <a:pt x="120" y="600"/>
                </a:cubicBezTo>
                <a:cubicBezTo>
                  <a:pt x="123" y="599"/>
                  <a:pt x="129" y="603"/>
                  <a:pt x="131" y="602"/>
                </a:cubicBezTo>
                <a:cubicBezTo>
                  <a:pt x="133" y="600"/>
                  <a:pt x="129" y="592"/>
                  <a:pt x="129" y="592"/>
                </a:cubicBezTo>
                <a:cubicBezTo>
                  <a:pt x="147" y="590"/>
                  <a:pt x="147" y="590"/>
                  <a:pt x="147" y="590"/>
                </a:cubicBezTo>
                <a:cubicBezTo>
                  <a:pt x="155" y="592"/>
                  <a:pt x="155" y="592"/>
                  <a:pt x="155" y="592"/>
                </a:cubicBezTo>
                <a:cubicBezTo>
                  <a:pt x="161" y="587"/>
                  <a:pt x="161" y="587"/>
                  <a:pt x="161" y="587"/>
                </a:cubicBezTo>
                <a:cubicBezTo>
                  <a:pt x="172" y="595"/>
                  <a:pt x="172" y="595"/>
                  <a:pt x="172" y="595"/>
                </a:cubicBezTo>
                <a:cubicBezTo>
                  <a:pt x="172" y="595"/>
                  <a:pt x="176" y="586"/>
                  <a:pt x="178" y="585"/>
                </a:cubicBezTo>
                <a:cubicBezTo>
                  <a:pt x="179" y="583"/>
                  <a:pt x="181" y="568"/>
                  <a:pt x="181" y="568"/>
                </a:cubicBezTo>
                <a:cubicBezTo>
                  <a:pt x="184" y="558"/>
                  <a:pt x="184" y="558"/>
                  <a:pt x="184" y="558"/>
                </a:cubicBezTo>
                <a:cubicBezTo>
                  <a:pt x="188" y="555"/>
                  <a:pt x="188" y="555"/>
                  <a:pt x="188" y="555"/>
                </a:cubicBezTo>
                <a:cubicBezTo>
                  <a:pt x="192" y="539"/>
                  <a:pt x="192" y="539"/>
                  <a:pt x="192" y="539"/>
                </a:cubicBezTo>
                <a:cubicBezTo>
                  <a:pt x="190" y="533"/>
                  <a:pt x="190" y="533"/>
                  <a:pt x="190" y="533"/>
                </a:cubicBezTo>
                <a:cubicBezTo>
                  <a:pt x="190" y="533"/>
                  <a:pt x="193" y="532"/>
                  <a:pt x="194" y="529"/>
                </a:cubicBezTo>
                <a:cubicBezTo>
                  <a:pt x="195" y="525"/>
                  <a:pt x="191" y="523"/>
                  <a:pt x="191" y="523"/>
                </a:cubicBezTo>
                <a:cubicBezTo>
                  <a:pt x="192" y="509"/>
                  <a:pt x="192" y="509"/>
                  <a:pt x="192" y="509"/>
                </a:cubicBezTo>
                <a:cubicBezTo>
                  <a:pt x="192" y="509"/>
                  <a:pt x="195" y="510"/>
                  <a:pt x="197" y="504"/>
                </a:cubicBezTo>
                <a:cubicBezTo>
                  <a:pt x="200" y="499"/>
                  <a:pt x="191" y="494"/>
                  <a:pt x="191" y="494"/>
                </a:cubicBezTo>
                <a:cubicBezTo>
                  <a:pt x="193" y="492"/>
                  <a:pt x="193" y="492"/>
                  <a:pt x="193" y="492"/>
                </a:cubicBezTo>
                <a:cubicBezTo>
                  <a:pt x="194" y="483"/>
                  <a:pt x="194" y="483"/>
                  <a:pt x="194" y="483"/>
                </a:cubicBezTo>
                <a:cubicBezTo>
                  <a:pt x="192" y="476"/>
                  <a:pt x="192" y="476"/>
                  <a:pt x="192" y="476"/>
                </a:cubicBezTo>
                <a:cubicBezTo>
                  <a:pt x="188" y="476"/>
                  <a:pt x="188" y="476"/>
                  <a:pt x="188" y="476"/>
                </a:cubicBezTo>
                <a:cubicBezTo>
                  <a:pt x="188" y="476"/>
                  <a:pt x="188" y="474"/>
                  <a:pt x="191" y="473"/>
                </a:cubicBezTo>
                <a:cubicBezTo>
                  <a:pt x="195" y="473"/>
                  <a:pt x="198" y="476"/>
                  <a:pt x="198" y="476"/>
                </a:cubicBezTo>
                <a:cubicBezTo>
                  <a:pt x="197" y="470"/>
                  <a:pt x="197" y="470"/>
                  <a:pt x="197" y="470"/>
                </a:cubicBezTo>
                <a:cubicBezTo>
                  <a:pt x="193" y="468"/>
                  <a:pt x="193" y="468"/>
                  <a:pt x="193" y="468"/>
                </a:cubicBezTo>
                <a:cubicBezTo>
                  <a:pt x="196" y="467"/>
                  <a:pt x="196" y="467"/>
                  <a:pt x="196" y="467"/>
                </a:cubicBezTo>
                <a:cubicBezTo>
                  <a:pt x="196" y="467"/>
                  <a:pt x="196" y="459"/>
                  <a:pt x="198" y="455"/>
                </a:cubicBezTo>
                <a:cubicBezTo>
                  <a:pt x="201" y="451"/>
                  <a:pt x="192" y="446"/>
                  <a:pt x="192" y="446"/>
                </a:cubicBezTo>
                <a:cubicBezTo>
                  <a:pt x="195" y="445"/>
                  <a:pt x="195" y="445"/>
                  <a:pt x="195" y="445"/>
                </a:cubicBezTo>
                <a:cubicBezTo>
                  <a:pt x="192" y="440"/>
                  <a:pt x="192" y="440"/>
                  <a:pt x="192" y="440"/>
                </a:cubicBezTo>
                <a:cubicBezTo>
                  <a:pt x="192" y="440"/>
                  <a:pt x="198" y="442"/>
                  <a:pt x="201" y="435"/>
                </a:cubicBezTo>
                <a:cubicBezTo>
                  <a:pt x="204" y="427"/>
                  <a:pt x="183" y="427"/>
                  <a:pt x="183" y="427"/>
                </a:cubicBezTo>
                <a:cubicBezTo>
                  <a:pt x="182" y="430"/>
                  <a:pt x="182" y="430"/>
                  <a:pt x="182" y="430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6" y="425"/>
                  <a:pt x="176" y="425"/>
                  <a:pt x="176" y="425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195" y="425"/>
                  <a:pt x="201" y="428"/>
                  <a:pt x="201" y="428"/>
                </a:cubicBezTo>
                <a:cubicBezTo>
                  <a:pt x="204" y="423"/>
                  <a:pt x="204" y="423"/>
                  <a:pt x="204" y="423"/>
                </a:cubicBezTo>
                <a:cubicBezTo>
                  <a:pt x="202" y="416"/>
                  <a:pt x="202" y="416"/>
                  <a:pt x="202" y="416"/>
                </a:cubicBezTo>
                <a:cubicBezTo>
                  <a:pt x="208" y="420"/>
                  <a:pt x="208" y="420"/>
                  <a:pt x="208" y="420"/>
                </a:cubicBezTo>
                <a:cubicBezTo>
                  <a:pt x="208" y="420"/>
                  <a:pt x="212" y="419"/>
                  <a:pt x="213" y="419"/>
                </a:cubicBezTo>
                <a:cubicBezTo>
                  <a:pt x="214" y="419"/>
                  <a:pt x="218" y="414"/>
                  <a:pt x="218" y="414"/>
                </a:cubicBezTo>
                <a:cubicBezTo>
                  <a:pt x="218" y="409"/>
                  <a:pt x="218" y="409"/>
                  <a:pt x="218" y="409"/>
                </a:cubicBezTo>
                <a:cubicBezTo>
                  <a:pt x="222" y="410"/>
                  <a:pt x="222" y="410"/>
                  <a:pt x="222" y="410"/>
                </a:cubicBezTo>
                <a:cubicBezTo>
                  <a:pt x="223" y="395"/>
                  <a:pt x="223" y="395"/>
                  <a:pt x="223" y="395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28" y="406"/>
                  <a:pt x="228" y="406"/>
                  <a:pt x="228" y="406"/>
                </a:cubicBezTo>
                <a:cubicBezTo>
                  <a:pt x="235" y="407"/>
                  <a:pt x="235" y="407"/>
                  <a:pt x="235" y="407"/>
                </a:cubicBezTo>
                <a:cubicBezTo>
                  <a:pt x="237" y="397"/>
                  <a:pt x="237" y="397"/>
                  <a:pt x="237" y="397"/>
                </a:cubicBezTo>
                <a:cubicBezTo>
                  <a:pt x="237" y="397"/>
                  <a:pt x="239" y="397"/>
                  <a:pt x="241" y="396"/>
                </a:cubicBezTo>
                <a:cubicBezTo>
                  <a:pt x="242" y="395"/>
                  <a:pt x="242" y="391"/>
                  <a:pt x="242" y="391"/>
                </a:cubicBezTo>
                <a:cubicBezTo>
                  <a:pt x="246" y="390"/>
                  <a:pt x="246" y="390"/>
                  <a:pt x="246" y="390"/>
                </a:cubicBezTo>
                <a:cubicBezTo>
                  <a:pt x="248" y="388"/>
                  <a:pt x="248" y="388"/>
                  <a:pt x="248" y="388"/>
                </a:cubicBezTo>
                <a:cubicBezTo>
                  <a:pt x="245" y="387"/>
                  <a:pt x="245" y="387"/>
                  <a:pt x="245" y="387"/>
                </a:cubicBezTo>
                <a:cubicBezTo>
                  <a:pt x="243" y="381"/>
                  <a:pt x="243" y="381"/>
                  <a:pt x="243" y="381"/>
                </a:cubicBezTo>
                <a:cubicBezTo>
                  <a:pt x="237" y="376"/>
                  <a:pt x="237" y="376"/>
                  <a:pt x="237" y="376"/>
                </a:cubicBezTo>
                <a:cubicBezTo>
                  <a:pt x="239" y="373"/>
                  <a:pt x="239" y="373"/>
                  <a:pt x="239" y="373"/>
                </a:cubicBezTo>
                <a:cubicBezTo>
                  <a:pt x="244" y="373"/>
                  <a:pt x="244" y="373"/>
                  <a:pt x="244" y="373"/>
                </a:cubicBezTo>
                <a:cubicBezTo>
                  <a:pt x="258" y="358"/>
                  <a:pt x="258" y="358"/>
                  <a:pt x="258" y="358"/>
                </a:cubicBezTo>
                <a:cubicBezTo>
                  <a:pt x="258" y="355"/>
                  <a:pt x="258" y="355"/>
                  <a:pt x="258" y="355"/>
                </a:cubicBezTo>
                <a:cubicBezTo>
                  <a:pt x="266" y="349"/>
                  <a:pt x="266" y="349"/>
                  <a:pt x="266" y="349"/>
                </a:cubicBezTo>
                <a:cubicBezTo>
                  <a:pt x="267" y="348"/>
                  <a:pt x="267" y="348"/>
                  <a:pt x="267" y="348"/>
                </a:cubicBezTo>
                <a:cubicBezTo>
                  <a:pt x="259" y="348"/>
                  <a:pt x="259" y="348"/>
                  <a:pt x="259" y="348"/>
                </a:cubicBezTo>
                <a:cubicBezTo>
                  <a:pt x="261" y="342"/>
                  <a:pt x="261" y="342"/>
                  <a:pt x="261" y="342"/>
                </a:cubicBezTo>
                <a:cubicBezTo>
                  <a:pt x="266" y="343"/>
                  <a:pt x="266" y="343"/>
                  <a:pt x="266" y="343"/>
                </a:cubicBezTo>
                <a:cubicBezTo>
                  <a:pt x="267" y="340"/>
                  <a:pt x="267" y="340"/>
                  <a:pt x="267" y="340"/>
                </a:cubicBezTo>
                <a:cubicBezTo>
                  <a:pt x="261" y="336"/>
                  <a:pt x="261" y="336"/>
                  <a:pt x="261" y="336"/>
                </a:cubicBezTo>
                <a:cubicBezTo>
                  <a:pt x="256" y="326"/>
                  <a:pt x="256" y="326"/>
                  <a:pt x="256" y="326"/>
                </a:cubicBezTo>
                <a:cubicBezTo>
                  <a:pt x="247" y="326"/>
                  <a:pt x="247" y="326"/>
                  <a:pt x="247" y="326"/>
                </a:cubicBezTo>
                <a:cubicBezTo>
                  <a:pt x="245" y="326"/>
                  <a:pt x="242" y="318"/>
                  <a:pt x="242" y="318"/>
                </a:cubicBezTo>
                <a:cubicBezTo>
                  <a:pt x="242" y="314"/>
                  <a:pt x="242" y="314"/>
                  <a:pt x="242" y="314"/>
                </a:cubicBezTo>
                <a:cubicBezTo>
                  <a:pt x="241" y="312"/>
                  <a:pt x="241" y="312"/>
                  <a:pt x="241" y="312"/>
                </a:cubicBezTo>
                <a:cubicBezTo>
                  <a:pt x="237" y="313"/>
                  <a:pt x="237" y="313"/>
                  <a:pt x="237" y="313"/>
                </a:cubicBezTo>
                <a:cubicBezTo>
                  <a:pt x="227" y="302"/>
                  <a:pt x="227" y="302"/>
                  <a:pt x="227" y="302"/>
                </a:cubicBezTo>
                <a:cubicBezTo>
                  <a:pt x="227" y="302"/>
                  <a:pt x="228" y="298"/>
                  <a:pt x="225" y="297"/>
                </a:cubicBezTo>
                <a:cubicBezTo>
                  <a:pt x="221" y="296"/>
                  <a:pt x="216" y="305"/>
                  <a:pt x="216" y="305"/>
                </a:cubicBezTo>
                <a:cubicBezTo>
                  <a:pt x="213" y="300"/>
                  <a:pt x="213" y="300"/>
                  <a:pt x="213" y="300"/>
                </a:cubicBezTo>
                <a:cubicBezTo>
                  <a:pt x="213" y="300"/>
                  <a:pt x="215" y="298"/>
                  <a:pt x="213" y="296"/>
                </a:cubicBezTo>
                <a:cubicBezTo>
                  <a:pt x="210" y="294"/>
                  <a:pt x="198" y="296"/>
                  <a:pt x="198" y="296"/>
                </a:cubicBezTo>
                <a:cubicBezTo>
                  <a:pt x="205" y="289"/>
                  <a:pt x="205" y="289"/>
                  <a:pt x="205" y="289"/>
                </a:cubicBezTo>
                <a:cubicBezTo>
                  <a:pt x="200" y="282"/>
                  <a:pt x="200" y="282"/>
                  <a:pt x="200" y="282"/>
                </a:cubicBezTo>
                <a:cubicBezTo>
                  <a:pt x="196" y="281"/>
                  <a:pt x="196" y="281"/>
                  <a:pt x="196" y="281"/>
                </a:cubicBezTo>
                <a:cubicBezTo>
                  <a:pt x="198" y="273"/>
                  <a:pt x="198" y="273"/>
                  <a:pt x="198" y="273"/>
                </a:cubicBezTo>
                <a:cubicBezTo>
                  <a:pt x="196" y="263"/>
                  <a:pt x="196" y="263"/>
                  <a:pt x="196" y="263"/>
                </a:cubicBezTo>
                <a:cubicBezTo>
                  <a:pt x="196" y="263"/>
                  <a:pt x="198" y="257"/>
                  <a:pt x="198" y="254"/>
                </a:cubicBezTo>
                <a:cubicBezTo>
                  <a:pt x="198" y="252"/>
                  <a:pt x="193" y="250"/>
                  <a:pt x="193" y="250"/>
                </a:cubicBezTo>
                <a:cubicBezTo>
                  <a:pt x="195" y="239"/>
                  <a:pt x="195" y="239"/>
                  <a:pt x="195" y="239"/>
                </a:cubicBezTo>
                <a:cubicBezTo>
                  <a:pt x="193" y="238"/>
                  <a:pt x="193" y="238"/>
                  <a:pt x="193" y="238"/>
                </a:cubicBezTo>
                <a:cubicBezTo>
                  <a:pt x="196" y="236"/>
                  <a:pt x="196" y="236"/>
                  <a:pt x="196" y="236"/>
                </a:cubicBezTo>
                <a:cubicBezTo>
                  <a:pt x="192" y="227"/>
                  <a:pt x="192" y="227"/>
                  <a:pt x="192" y="227"/>
                </a:cubicBezTo>
                <a:cubicBezTo>
                  <a:pt x="198" y="231"/>
                  <a:pt x="198" y="231"/>
                  <a:pt x="198" y="231"/>
                </a:cubicBezTo>
                <a:cubicBezTo>
                  <a:pt x="201" y="227"/>
                  <a:pt x="201" y="227"/>
                  <a:pt x="201" y="227"/>
                </a:cubicBezTo>
                <a:cubicBezTo>
                  <a:pt x="201" y="227"/>
                  <a:pt x="200" y="223"/>
                  <a:pt x="198" y="221"/>
                </a:cubicBezTo>
                <a:cubicBezTo>
                  <a:pt x="195" y="220"/>
                  <a:pt x="197" y="212"/>
                  <a:pt x="197" y="212"/>
                </a:cubicBezTo>
                <a:cubicBezTo>
                  <a:pt x="200" y="209"/>
                  <a:pt x="200" y="209"/>
                  <a:pt x="200" y="209"/>
                </a:cubicBezTo>
                <a:cubicBezTo>
                  <a:pt x="201" y="198"/>
                  <a:pt x="201" y="198"/>
                  <a:pt x="201" y="198"/>
                </a:cubicBezTo>
                <a:cubicBezTo>
                  <a:pt x="206" y="196"/>
                  <a:pt x="206" y="196"/>
                  <a:pt x="206" y="196"/>
                </a:cubicBezTo>
                <a:cubicBezTo>
                  <a:pt x="206" y="193"/>
                  <a:pt x="206" y="193"/>
                  <a:pt x="206" y="193"/>
                </a:cubicBezTo>
                <a:cubicBezTo>
                  <a:pt x="200" y="193"/>
                  <a:pt x="200" y="193"/>
                  <a:pt x="200" y="193"/>
                </a:cubicBezTo>
                <a:cubicBezTo>
                  <a:pt x="199" y="189"/>
                  <a:pt x="199" y="189"/>
                  <a:pt x="199" y="189"/>
                </a:cubicBezTo>
                <a:cubicBezTo>
                  <a:pt x="197" y="190"/>
                  <a:pt x="197" y="190"/>
                  <a:pt x="197" y="190"/>
                </a:cubicBezTo>
                <a:cubicBezTo>
                  <a:pt x="196" y="180"/>
                  <a:pt x="196" y="180"/>
                  <a:pt x="196" y="180"/>
                </a:cubicBezTo>
                <a:cubicBezTo>
                  <a:pt x="194" y="178"/>
                  <a:pt x="194" y="178"/>
                  <a:pt x="194" y="178"/>
                </a:cubicBezTo>
                <a:cubicBezTo>
                  <a:pt x="199" y="176"/>
                  <a:pt x="199" y="176"/>
                  <a:pt x="199" y="176"/>
                </a:cubicBezTo>
                <a:cubicBezTo>
                  <a:pt x="202" y="182"/>
                  <a:pt x="202" y="182"/>
                  <a:pt x="202" y="182"/>
                </a:cubicBezTo>
                <a:cubicBezTo>
                  <a:pt x="207" y="180"/>
                  <a:pt x="207" y="180"/>
                  <a:pt x="207" y="180"/>
                </a:cubicBezTo>
                <a:cubicBezTo>
                  <a:pt x="205" y="178"/>
                  <a:pt x="205" y="178"/>
                  <a:pt x="205" y="178"/>
                </a:cubicBezTo>
                <a:cubicBezTo>
                  <a:pt x="207" y="175"/>
                  <a:pt x="207" y="175"/>
                  <a:pt x="207" y="175"/>
                </a:cubicBezTo>
                <a:cubicBezTo>
                  <a:pt x="207" y="175"/>
                  <a:pt x="212" y="175"/>
                  <a:pt x="212" y="173"/>
                </a:cubicBezTo>
                <a:cubicBezTo>
                  <a:pt x="212" y="166"/>
                  <a:pt x="212" y="166"/>
                  <a:pt x="212" y="166"/>
                </a:cubicBezTo>
                <a:cubicBezTo>
                  <a:pt x="213" y="162"/>
                  <a:pt x="213" y="162"/>
                  <a:pt x="213" y="162"/>
                </a:cubicBezTo>
                <a:cubicBezTo>
                  <a:pt x="213" y="162"/>
                  <a:pt x="211" y="156"/>
                  <a:pt x="213" y="156"/>
                </a:cubicBezTo>
                <a:cubicBezTo>
                  <a:pt x="215" y="155"/>
                  <a:pt x="216" y="158"/>
                  <a:pt x="216" y="158"/>
                </a:cubicBezTo>
                <a:cubicBezTo>
                  <a:pt x="221" y="155"/>
                  <a:pt x="221" y="155"/>
                  <a:pt x="221" y="155"/>
                </a:cubicBezTo>
                <a:cubicBezTo>
                  <a:pt x="221" y="155"/>
                  <a:pt x="218" y="151"/>
                  <a:pt x="221" y="149"/>
                </a:cubicBezTo>
                <a:cubicBezTo>
                  <a:pt x="222" y="148"/>
                  <a:pt x="225" y="153"/>
                  <a:pt x="225" y="153"/>
                </a:cubicBezTo>
                <a:cubicBezTo>
                  <a:pt x="229" y="147"/>
                  <a:pt x="229" y="147"/>
                  <a:pt x="229" y="147"/>
                </a:cubicBezTo>
                <a:cubicBezTo>
                  <a:pt x="225" y="145"/>
                  <a:pt x="225" y="145"/>
                  <a:pt x="225" y="145"/>
                </a:cubicBezTo>
                <a:cubicBezTo>
                  <a:pt x="228" y="144"/>
                  <a:pt x="228" y="144"/>
                  <a:pt x="228" y="144"/>
                </a:cubicBezTo>
                <a:cubicBezTo>
                  <a:pt x="228" y="143"/>
                  <a:pt x="228" y="143"/>
                  <a:pt x="228" y="143"/>
                </a:cubicBezTo>
                <a:cubicBezTo>
                  <a:pt x="222" y="143"/>
                  <a:pt x="222" y="143"/>
                  <a:pt x="222" y="143"/>
                </a:cubicBezTo>
                <a:cubicBezTo>
                  <a:pt x="226" y="140"/>
                  <a:pt x="226" y="140"/>
                  <a:pt x="226" y="140"/>
                </a:cubicBezTo>
                <a:cubicBezTo>
                  <a:pt x="231" y="128"/>
                  <a:pt x="231" y="128"/>
                  <a:pt x="231" y="128"/>
                </a:cubicBezTo>
                <a:cubicBezTo>
                  <a:pt x="234" y="128"/>
                  <a:pt x="234" y="128"/>
                  <a:pt x="234" y="128"/>
                </a:cubicBezTo>
                <a:cubicBezTo>
                  <a:pt x="239" y="125"/>
                  <a:pt x="239" y="125"/>
                  <a:pt x="239" y="125"/>
                </a:cubicBezTo>
                <a:cubicBezTo>
                  <a:pt x="233" y="123"/>
                  <a:pt x="233" y="123"/>
                  <a:pt x="233" y="123"/>
                </a:cubicBezTo>
                <a:cubicBezTo>
                  <a:pt x="239" y="122"/>
                  <a:pt x="239" y="122"/>
                  <a:pt x="239" y="122"/>
                </a:cubicBezTo>
                <a:cubicBezTo>
                  <a:pt x="243" y="126"/>
                  <a:pt x="243" y="126"/>
                  <a:pt x="243" y="126"/>
                </a:cubicBezTo>
                <a:cubicBezTo>
                  <a:pt x="243" y="126"/>
                  <a:pt x="244" y="122"/>
                  <a:pt x="246" y="119"/>
                </a:cubicBezTo>
                <a:cubicBezTo>
                  <a:pt x="248" y="116"/>
                  <a:pt x="249" y="109"/>
                  <a:pt x="249" y="109"/>
                </a:cubicBezTo>
                <a:cubicBezTo>
                  <a:pt x="249" y="109"/>
                  <a:pt x="251" y="110"/>
                  <a:pt x="254" y="108"/>
                </a:cubicBezTo>
                <a:cubicBezTo>
                  <a:pt x="256" y="107"/>
                  <a:pt x="255" y="101"/>
                  <a:pt x="255" y="101"/>
                </a:cubicBezTo>
                <a:cubicBezTo>
                  <a:pt x="258" y="106"/>
                  <a:pt x="258" y="106"/>
                  <a:pt x="258" y="106"/>
                </a:cubicBezTo>
                <a:cubicBezTo>
                  <a:pt x="261" y="111"/>
                  <a:pt x="261" y="111"/>
                  <a:pt x="261" y="111"/>
                </a:cubicBezTo>
                <a:cubicBezTo>
                  <a:pt x="263" y="109"/>
                  <a:pt x="263" y="109"/>
                  <a:pt x="263" y="109"/>
                </a:cubicBezTo>
                <a:cubicBezTo>
                  <a:pt x="262" y="105"/>
                  <a:pt x="262" y="105"/>
                  <a:pt x="262" y="105"/>
                </a:cubicBezTo>
                <a:cubicBezTo>
                  <a:pt x="270" y="96"/>
                  <a:pt x="270" y="96"/>
                  <a:pt x="270" y="96"/>
                </a:cubicBezTo>
                <a:cubicBezTo>
                  <a:pt x="268" y="94"/>
                  <a:pt x="268" y="94"/>
                  <a:pt x="268" y="94"/>
                </a:cubicBezTo>
                <a:cubicBezTo>
                  <a:pt x="271" y="93"/>
                  <a:pt x="271" y="93"/>
                  <a:pt x="271" y="93"/>
                </a:cubicBezTo>
                <a:cubicBezTo>
                  <a:pt x="272" y="94"/>
                  <a:pt x="272" y="94"/>
                  <a:pt x="272" y="94"/>
                </a:cubicBezTo>
                <a:cubicBezTo>
                  <a:pt x="278" y="92"/>
                  <a:pt x="278" y="92"/>
                  <a:pt x="278" y="92"/>
                </a:cubicBezTo>
                <a:cubicBezTo>
                  <a:pt x="278" y="88"/>
                  <a:pt x="278" y="88"/>
                  <a:pt x="278" y="88"/>
                </a:cubicBezTo>
                <a:cubicBezTo>
                  <a:pt x="280" y="92"/>
                  <a:pt x="280" y="92"/>
                  <a:pt x="280" y="92"/>
                </a:cubicBezTo>
                <a:cubicBezTo>
                  <a:pt x="281" y="82"/>
                  <a:pt x="281" y="82"/>
                  <a:pt x="281" y="82"/>
                </a:cubicBezTo>
                <a:cubicBezTo>
                  <a:pt x="284" y="87"/>
                  <a:pt x="284" y="87"/>
                  <a:pt x="284" y="87"/>
                </a:cubicBezTo>
                <a:cubicBezTo>
                  <a:pt x="290" y="81"/>
                  <a:pt x="290" y="81"/>
                  <a:pt x="290" y="81"/>
                </a:cubicBezTo>
                <a:cubicBezTo>
                  <a:pt x="290" y="81"/>
                  <a:pt x="293" y="73"/>
                  <a:pt x="294" y="69"/>
                </a:cubicBezTo>
                <a:cubicBezTo>
                  <a:pt x="295" y="66"/>
                  <a:pt x="293" y="61"/>
                  <a:pt x="293" y="61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299" y="50"/>
                  <a:pt x="299" y="50"/>
                  <a:pt x="299" y="50"/>
                </a:cubicBezTo>
                <a:cubicBezTo>
                  <a:pt x="309" y="41"/>
                  <a:pt x="309" y="41"/>
                  <a:pt x="309" y="41"/>
                </a:cubicBezTo>
                <a:cubicBezTo>
                  <a:pt x="310" y="35"/>
                  <a:pt x="310" y="35"/>
                  <a:pt x="310" y="35"/>
                </a:cubicBezTo>
                <a:lnTo>
                  <a:pt x="306" y="36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" name="Freeform 56"/>
          <p:cNvSpPr>
            <a:spLocks noEditPoints="1"/>
          </p:cNvSpPr>
          <p:nvPr/>
        </p:nvSpPr>
        <p:spPr bwMode="auto">
          <a:xfrm>
            <a:off x="3198813" y="1183481"/>
            <a:ext cx="865187" cy="1295400"/>
          </a:xfrm>
          <a:custGeom>
            <a:avLst/>
            <a:gdLst>
              <a:gd name="T0" fmla="*/ 2147483647 w 314"/>
              <a:gd name="T1" fmla="*/ 2147483647 h 471"/>
              <a:gd name="T2" fmla="*/ 2147483647 w 314"/>
              <a:gd name="T3" fmla="*/ 2147483647 h 471"/>
              <a:gd name="T4" fmla="*/ 2147483647 w 314"/>
              <a:gd name="T5" fmla="*/ 2147483647 h 471"/>
              <a:gd name="T6" fmla="*/ 2147483647 w 314"/>
              <a:gd name="T7" fmla="*/ 2147483647 h 471"/>
              <a:gd name="T8" fmla="*/ 2147483647 w 314"/>
              <a:gd name="T9" fmla="*/ 2147483647 h 471"/>
              <a:gd name="T10" fmla="*/ 2147483647 w 314"/>
              <a:gd name="T11" fmla="*/ 2147483647 h 471"/>
              <a:gd name="T12" fmla="*/ 2147483647 w 314"/>
              <a:gd name="T13" fmla="*/ 2147483647 h 471"/>
              <a:gd name="T14" fmla="*/ 2147483647 w 314"/>
              <a:gd name="T15" fmla="*/ 2147483647 h 471"/>
              <a:gd name="T16" fmla="*/ 2147483647 w 314"/>
              <a:gd name="T17" fmla="*/ 2147483647 h 471"/>
              <a:gd name="T18" fmla="*/ 2147483647 w 314"/>
              <a:gd name="T19" fmla="*/ 2147483647 h 471"/>
              <a:gd name="T20" fmla="*/ 2147483647 w 314"/>
              <a:gd name="T21" fmla="*/ 2147483647 h 471"/>
              <a:gd name="T22" fmla="*/ 2147483647 w 314"/>
              <a:gd name="T23" fmla="*/ 2147483647 h 471"/>
              <a:gd name="T24" fmla="*/ 2147483647 w 314"/>
              <a:gd name="T25" fmla="*/ 2147483647 h 471"/>
              <a:gd name="T26" fmla="*/ 2147483647 w 314"/>
              <a:gd name="T27" fmla="*/ 2147483647 h 471"/>
              <a:gd name="T28" fmla="*/ 2147483647 w 314"/>
              <a:gd name="T29" fmla="*/ 2147483647 h 471"/>
              <a:gd name="T30" fmla="*/ 2147483647 w 314"/>
              <a:gd name="T31" fmla="*/ 2147483647 h 471"/>
              <a:gd name="T32" fmla="*/ 2147483647 w 314"/>
              <a:gd name="T33" fmla="*/ 2147483647 h 471"/>
              <a:gd name="T34" fmla="*/ 2147483647 w 314"/>
              <a:gd name="T35" fmla="*/ 2147483647 h 471"/>
              <a:gd name="T36" fmla="*/ 2147483647 w 314"/>
              <a:gd name="T37" fmla="*/ 2147483647 h 471"/>
              <a:gd name="T38" fmla="*/ 2147483647 w 314"/>
              <a:gd name="T39" fmla="*/ 2147483647 h 471"/>
              <a:gd name="T40" fmla="*/ 2147483647 w 314"/>
              <a:gd name="T41" fmla="*/ 2147483647 h 471"/>
              <a:gd name="T42" fmla="*/ 2147483647 w 314"/>
              <a:gd name="T43" fmla="*/ 2147483647 h 471"/>
              <a:gd name="T44" fmla="*/ 2147483647 w 314"/>
              <a:gd name="T45" fmla="*/ 2147483647 h 471"/>
              <a:gd name="T46" fmla="*/ 2147483647 w 314"/>
              <a:gd name="T47" fmla="*/ 2147483647 h 471"/>
              <a:gd name="T48" fmla="*/ 2147483647 w 314"/>
              <a:gd name="T49" fmla="*/ 2147483647 h 471"/>
              <a:gd name="T50" fmla="*/ 2147483647 w 314"/>
              <a:gd name="T51" fmla="*/ 2147483647 h 471"/>
              <a:gd name="T52" fmla="*/ 2147483647 w 314"/>
              <a:gd name="T53" fmla="*/ 2147483647 h 471"/>
              <a:gd name="T54" fmla="*/ 2147483647 w 314"/>
              <a:gd name="T55" fmla="*/ 2147483647 h 471"/>
              <a:gd name="T56" fmla="*/ 2147483647 w 314"/>
              <a:gd name="T57" fmla="*/ 2147483647 h 471"/>
              <a:gd name="T58" fmla="*/ 2147483647 w 314"/>
              <a:gd name="T59" fmla="*/ 2147483647 h 471"/>
              <a:gd name="T60" fmla="*/ 2147483647 w 314"/>
              <a:gd name="T61" fmla="*/ 2147483647 h 471"/>
              <a:gd name="T62" fmla="*/ 2147483647 w 314"/>
              <a:gd name="T63" fmla="*/ 2147483647 h 471"/>
              <a:gd name="T64" fmla="*/ 2147483647 w 314"/>
              <a:gd name="T65" fmla="*/ 2147483647 h 471"/>
              <a:gd name="T66" fmla="*/ 2147483647 w 314"/>
              <a:gd name="T67" fmla="*/ 2147483647 h 471"/>
              <a:gd name="T68" fmla="*/ 2147483647 w 314"/>
              <a:gd name="T69" fmla="*/ 2147483647 h 471"/>
              <a:gd name="T70" fmla="*/ 2147483647 w 314"/>
              <a:gd name="T71" fmla="*/ 2147483647 h 471"/>
              <a:gd name="T72" fmla="*/ 2147483647 w 314"/>
              <a:gd name="T73" fmla="*/ 2147483647 h 471"/>
              <a:gd name="T74" fmla="*/ 2147483647 w 314"/>
              <a:gd name="T75" fmla="*/ 2147483647 h 471"/>
              <a:gd name="T76" fmla="*/ 2147483647 w 314"/>
              <a:gd name="T77" fmla="*/ 2147483647 h 471"/>
              <a:gd name="T78" fmla="*/ 2147483647 w 314"/>
              <a:gd name="T79" fmla="*/ 2147483647 h 471"/>
              <a:gd name="T80" fmla="*/ 2147483647 w 314"/>
              <a:gd name="T81" fmla="*/ 2147483647 h 471"/>
              <a:gd name="T82" fmla="*/ 2147483647 w 314"/>
              <a:gd name="T83" fmla="*/ 2147483647 h 471"/>
              <a:gd name="T84" fmla="*/ 2147483647 w 314"/>
              <a:gd name="T85" fmla="*/ 2147483647 h 471"/>
              <a:gd name="T86" fmla="*/ 2147483647 w 314"/>
              <a:gd name="T87" fmla="*/ 2147483647 h 471"/>
              <a:gd name="T88" fmla="*/ 2147483647 w 314"/>
              <a:gd name="T89" fmla="*/ 2147483647 h 471"/>
              <a:gd name="T90" fmla="*/ 2147483647 w 314"/>
              <a:gd name="T91" fmla="*/ 2147483647 h 471"/>
              <a:gd name="T92" fmla="*/ 2147483647 w 314"/>
              <a:gd name="T93" fmla="*/ 2147483647 h 471"/>
              <a:gd name="T94" fmla="*/ 2147483647 w 314"/>
              <a:gd name="T95" fmla="*/ 2147483647 h 471"/>
              <a:gd name="T96" fmla="*/ 2147483647 w 314"/>
              <a:gd name="T97" fmla="*/ 2147483647 h 471"/>
              <a:gd name="T98" fmla="*/ 2147483647 w 314"/>
              <a:gd name="T99" fmla="*/ 2147483647 h 471"/>
              <a:gd name="T100" fmla="*/ 2147483647 w 314"/>
              <a:gd name="T101" fmla="*/ 2147483647 h 471"/>
              <a:gd name="T102" fmla="*/ 2147483647 w 314"/>
              <a:gd name="T103" fmla="*/ 2147483647 h 471"/>
              <a:gd name="T104" fmla="*/ 2147483647 w 314"/>
              <a:gd name="T105" fmla="*/ 2147483647 h 471"/>
              <a:gd name="T106" fmla="*/ 2147483647 w 314"/>
              <a:gd name="T107" fmla="*/ 2147483647 h 471"/>
              <a:gd name="T108" fmla="*/ 2147483647 w 314"/>
              <a:gd name="T109" fmla="*/ 2147483647 h 471"/>
              <a:gd name="T110" fmla="*/ 2147483647 w 314"/>
              <a:gd name="T111" fmla="*/ 2147483647 h 471"/>
              <a:gd name="T112" fmla="*/ 2147483647 w 314"/>
              <a:gd name="T113" fmla="*/ 2147483647 h 471"/>
              <a:gd name="T114" fmla="*/ 2147483647 w 314"/>
              <a:gd name="T115" fmla="*/ 2147483647 h 471"/>
              <a:gd name="T116" fmla="*/ 2147483647 w 314"/>
              <a:gd name="T117" fmla="*/ 2147483647 h 471"/>
              <a:gd name="T118" fmla="*/ 2147483647 w 314"/>
              <a:gd name="T119" fmla="*/ 2147483647 h 471"/>
              <a:gd name="T120" fmla="*/ 2147483647 w 314"/>
              <a:gd name="T121" fmla="*/ 2147483647 h 471"/>
              <a:gd name="T122" fmla="*/ 2147483647 w 314"/>
              <a:gd name="T123" fmla="*/ 2147483647 h 471"/>
              <a:gd name="T124" fmla="*/ 2147483647 w 314"/>
              <a:gd name="T125" fmla="*/ 2147483647 h 47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4"/>
              <a:gd name="T190" fmla="*/ 0 h 471"/>
              <a:gd name="T191" fmla="*/ 314 w 314"/>
              <a:gd name="T192" fmla="*/ 471 h 47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4" h="471">
                <a:moveTo>
                  <a:pt x="57" y="177"/>
                </a:moveTo>
                <a:cubicBezTo>
                  <a:pt x="59" y="177"/>
                  <a:pt x="61" y="172"/>
                  <a:pt x="58" y="173"/>
                </a:cubicBezTo>
                <a:cubicBezTo>
                  <a:pt x="55" y="174"/>
                  <a:pt x="56" y="177"/>
                  <a:pt x="57" y="177"/>
                </a:cubicBezTo>
                <a:close/>
                <a:moveTo>
                  <a:pt x="53" y="184"/>
                </a:moveTo>
                <a:cubicBezTo>
                  <a:pt x="49" y="185"/>
                  <a:pt x="49" y="185"/>
                  <a:pt x="49" y="185"/>
                </a:cubicBezTo>
                <a:cubicBezTo>
                  <a:pt x="49" y="194"/>
                  <a:pt x="49" y="194"/>
                  <a:pt x="49" y="194"/>
                </a:cubicBezTo>
                <a:cubicBezTo>
                  <a:pt x="57" y="189"/>
                  <a:pt x="57" y="189"/>
                  <a:pt x="57" y="189"/>
                </a:cubicBezTo>
                <a:lnTo>
                  <a:pt x="53" y="184"/>
                </a:lnTo>
                <a:close/>
                <a:moveTo>
                  <a:pt x="63" y="171"/>
                </a:moveTo>
                <a:cubicBezTo>
                  <a:pt x="59" y="170"/>
                  <a:pt x="59" y="170"/>
                  <a:pt x="59" y="170"/>
                </a:cubicBezTo>
                <a:cubicBezTo>
                  <a:pt x="62" y="173"/>
                  <a:pt x="62" y="173"/>
                  <a:pt x="62" y="173"/>
                </a:cubicBezTo>
                <a:lnTo>
                  <a:pt x="63" y="171"/>
                </a:lnTo>
                <a:close/>
                <a:moveTo>
                  <a:pt x="60" y="187"/>
                </a:moveTo>
                <a:cubicBezTo>
                  <a:pt x="65" y="185"/>
                  <a:pt x="65" y="185"/>
                  <a:pt x="65" y="185"/>
                </a:cubicBezTo>
                <a:cubicBezTo>
                  <a:pt x="61" y="183"/>
                  <a:pt x="61" y="183"/>
                  <a:pt x="61" y="183"/>
                </a:cubicBezTo>
                <a:cubicBezTo>
                  <a:pt x="57" y="184"/>
                  <a:pt x="57" y="184"/>
                  <a:pt x="57" y="184"/>
                </a:cubicBezTo>
                <a:lnTo>
                  <a:pt x="60" y="187"/>
                </a:lnTo>
                <a:close/>
                <a:moveTo>
                  <a:pt x="55" y="178"/>
                </a:moveTo>
                <a:cubicBezTo>
                  <a:pt x="51" y="182"/>
                  <a:pt x="51" y="182"/>
                  <a:pt x="51" y="182"/>
                </a:cubicBezTo>
                <a:cubicBezTo>
                  <a:pt x="58" y="182"/>
                  <a:pt x="58" y="182"/>
                  <a:pt x="58" y="182"/>
                </a:cubicBezTo>
                <a:lnTo>
                  <a:pt x="55" y="178"/>
                </a:lnTo>
                <a:close/>
                <a:moveTo>
                  <a:pt x="22" y="294"/>
                </a:moveTo>
                <a:cubicBezTo>
                  <a:pt x="13" y="285"/>
                  <a:pt x="13" y="285"/>
                  <a:pt x="13" y="285"/>
                </a:cubicBezTo>
                <a:cubicBezTo>
                  <a:pt x="12" y="286"/>
                  <a:pt x="12" y="286"/>
                  <a:pt x="12" y="286"/>
                </a:cubicBezTo>
                <a:cubicBezTo>
                  <a:pt x="18" y="294"/>
                  <a:pt x="18" y="294"/>
                  <a:pt x="18" y="294"/>
                </a:cubicBezTo>
                <a:cubicBezTo>
                  <a:pt x="17" y="296"/>
                  <a:pt x="17" y="296"/>
                  <a:pt x="17" y="296"/>
                </a:cubicBezTo>
                <a:cubicBezTo>
                  <a:pt x="15" y="295"/>
                  <a:pt x="15" y="295"/>
                  <a:pt x="15" y="295"/>
                </a:cubicBezTo>
                <a:cubicBezTo>
                  <a:pt x="20" y="302"/>
                  <a:pt x="20" y="302"/>
                  <a:pt x="20" y="302"/>
                </a:cubicBezTo>
                <a:cubicBezTo>
                  <a:pt x="23" y="302"/>
                  <a:pt x="25" y="299"/>
                  <a:pt x="25" y="299"/>
                </a:cubicBezTo>
                <a:cubicBezTo>
                  <a:pt x="23" y="296"/>
                  <a:pt x="23" y="296"/>
                  <a:pt x="23" y="296"/>
                </a:cubicBezTo>
                <a:lnTo>
                  <a:pt x="22" y="294"/>
                </a:lnTo>
                <a:close/>
                <a:moveTo>
                  <a:pt x="71" y="162"/>
                </a:moveTo>
                <a:cubicBezTo>
                  <a:pt x="69" y="162"/>
                  <a:pt x="69" y="162"/>
                  <a:pt x="69" y="162"/>
                </a:cubicBezTo>
                <a:cubicBezTo>
                  <a:pt x="69" y="166"/>
                  <a:pt x="69" y="166"/>
                  <a:pt x="69" y="166"/>
                </a:cubicBezTo>
                <a:cubicBezTo>
                  <a:pt x="71" y="166"/>
                  <a:pt x="71" y="166"/>
                  <a:pt x="71" y="166"/>
                </a:cubicBezTo>
                <a:lnTo>
                  <a:pt x="71" y="162"/>
                </a:lnTo>
                <a:close/>
                <a:moveTo>
                  <a:pt x="15" y="241"/>
                </a:moveTo>
                <a:cubicBezTo>
                  <a:pt x="18" y="240"/>
                  <a:pt x="18" y="240"/>
                  <a:pt x="18" y="240"/>
                </a:cubicBezTo>
                <a:cubicBezTo>
                  <a:pt x="14" y="237"/>
                  <a:pt x="14" y="237"/>
                  <a:pt x="14" y="237"/>
                </a:cubicBezTo>
                <a:lnTo>
                  <a:pt x="15" y="241"/>
                </a:lnTo>
                <a:close/>
                <a:moveTo>
                  <a:pt x="63" y="168"/>
                </a:moveTo>
                <a:cubicBezTo>
                  <a:pt x="62" y="169"/>
                  <a:pt x="62" y="169"/>
                  <a:pt x="62" y="169"/>
                </a:cubicBezTo>
                <a:cubicBezTo>
                  <a:pt x="65" y="171"/>
                  <a:pt x="65" y="171"/>
                  <a:pt x="65" y="171"/>
                </a:cubicBezTo>
                <a:lnTo>
                  <a:pt x="63" y="168"/>
                </a:lnTo>
                <a:close/>
                <a:moveTo>
                  <a:pt x="36" y="192"/>
                </a:moveTo>
                <a:cubicBezTo>
                  <a:pt x="34" y="193"/>
                  <a:pt x="34" y="193"/>
                  <a:pt x="34" y="193"/>
                </a:cubicBezTo>
                <a:cubicBezTo>
                  <a:pt x="34" y="195"/>
                  <a:pt x="34" y="195"/>
                  <a:pt x="34" y="195"/>
                </a:cubicBezTo>
                <a:cubicBezTo>
                  <a:pt x="36" y="195"/>
                  <a:pt x="36" y="195"/>
                  <a:pt x="36" y="195"/>
                </a:cubicBezTo>
                <a:lnTo>
                  <a:pt x="36" y="192"/>
                </a:lnTo>
                <a:close/>
                <a:moveTo>
                  <a:pt x="22" y="234"/>
                </a:moveTo>
                <a:cubicBezTo>
                  <a:pt x="17" y="236"/>
                  <a:pt x="17" y="236"/>
                  <a:pt x="17" y="236"/>
                </a:cubicBezTo>
                <a:cubicBezTo>
                  <a:pt x="22" y="238"/>
                  <a:pt x="22" y="238"/>
                  <a:pt x="22" y="238"/>
                </a:cubicBezTo>
                <a:lnTo>
                  <a:pt x="22" y="234"/>
                </a:lnTo>
                <a:close/>
                <a:moveTo>
                  <a:pt x="45" y="198"/>
                </a:moveTo>
                <a:cubicBezTo>
                  <a:pt x="48" y="196"/>
                  <a:pt x="48" y="192"/>
                  <a:pt x="44" y="191"/>
                </a:cubicBezTo>
                <a:cubicBezTo>
                  <a:pt x="40" y="189"/>
                  <a:pt x="40" y="194"/>
                  <a:pt x="40" y="194"/>
                </a:cubicBezTo>
                <a:cubicBezTo>
                  <a:pt x="39" y="195"/>
                  <a:pt x="39" y="195"/>
                  <a:pt x="39" y="195"/>
                </a:cubicBezTo>
                <a:cubicBezTo>
                  <a:pt x="39" y="198"/>
                  <a:pt x="42" y="199"/>
                  <a:pt x="45" y="198"/>
                </a:cubicBezTo>
                <a:close/>
                <a:moveTo>
                  <a:pt x="42" y="189"/>
                </a:moveTo>
                <a:cubicBezTo>
                  <a:pt x="45" y="189"/>
                  <a:pt x="45" y="189"/>
                  <a:pt x="45" y="189"/>
                </a:cubicBezTo>
                <a:cubicBezTo>
                  <a:pt x="46" y="187"/>
                  <a:pt x="46" y="187"/>
                  <a:pt x="46" y="187"/>
                </a:cubicBezTo>
                <a:cubicBezTo>
                  <a:pt x="43" y="184"/>
                  <a:pt x="43" y="184"/>
                  <a:pt x="43" y="184"/>
                </a:cubicBezTo>
                <a:cubicBezTo>
                  <a:pt x="41" y="184"/>
                  <a:pt x="41" y="184"/>
                  <a:pt x="41" y="184"/>
                </a:cubicBezTo>
                <a:cubicBezTo>
                  <a:pt x="42" y="187"/>
                  <a:pt x="42" y="187"/>
                  <a:pt x="42" y="187"/>
                </a:cubicBezTo>
                <a:lnTo>
                  <a:pt x="42" y="189"/>
                </a:lnTo>
                <a:close/>
                <a:moveTo>
                  <a:pt x="80" y="169"/>
                </a:moveTo>
                <a:cubicBezTo>
                  <a:pt x="85" y="167"/>
                  <a:pt x="85" y="166"/>
                  <a:pt x="82" y="166"/>
                </a:cubicBezTo>
                <a:cubicBezTo>
                  <a:pt x="78" y="164"/>
                  <a:pt x="77" y="167"/>
                  <a:pt x="77" y="168"/>
                </a:cubicBezTo>
                <a:cubicBezTo>
                  <a:pt x="77" y="169"/>
                  <a:pt x="80" y="169"/>
                  <a:pt x="80" y="169"/>
                </a:cubicBezTo>
                <a:close/>
                <a:moveTo>
                  <a:pt x="118" y="126"/>
                </a:moveTo>
                <a:cubicBezTo>
                  <a:pt x="123" y="128"/>
                  <a:pt x="123" y="128"/>
                  <a:pt x="123" y="128"/>
                </a:cubicBezTo>
                <a:cubicBezTo>
                  <a:pt x="127" y="127"/>
                  <a:pt x="127" y="127"/>
                  <a:pt x="127" y="127"/>
                </a:cubicBezTo>
                <a:cubicBezTo>
                  <a:pt x="127" y="127"/>
                  <a:pt x="127" y="120"/>
                  <a:pt x="123" y="121"/>
                </a:cubicBezTo>
                <a:cubicBezTo>
                  <a:pt x="117" y="121"/>
                  <a:pt x="115" y="122"/>
                  <a:pt x="115" y="122"/>
                </a:cubicBezTo>
                <a:cubicBezTo>
                  <a:pt x="116" y="126"/>
                  <a:pt x="116" y="126"/>
                  <a:pt x="116" y="126"/>
                </a:cubicBezTo>
                <a:lnTo>
                  <a:pt x="118" y="126"/>
                </a:lnTo>
                <a:close/>
                <a:moveTo>
                  <a:pt x="162" y="106"/>
                </a:moveTo>
                <a:cubicBezTo>
                  <a:pt x="162" y="112"/>
                  <a:pt x="162" y="112"/>
                  <a:pt x="162" y="112"/>
                </a:cubicBezTo>
                <a:cubicBezTo>
                  <a:pt x="166" y="110"/>
                  <a:pt x="166" y="110"/>
                  <a:pt x="166" y="110"/>
                </a:cubicBezTo>
                <a:lnTo>
                  <a:pt x="162" y="106"/>
                </a:lnTo>
                <a:close/>
                <a:moveTo>
                  <a:pt x="113" y="139"/>
                </a:moveTo>
                <a:cubicBezTo>
                  <a:pt x="111" y="143"/>
                  <a:pt x="111" y="143"/>
                  <a:pt x="111" y="143"/>
                </a:cubicBezTo>
                <a:cubicBezTo>
                  <a:pt x="115" y="142"/>
                  <a:pt x="115" y="142"/>
                  <a:pt x="115" y="142"/>
                </a:cubicBezTo>
                <a:lnTo>
                  <a:pt x="113" y="139"/>
                </a:lnTo>
                <a:close/>
                <a:moveTo>
                  <a:pt x="116" y="146"/>
                </a:moveTo>
                <a:cubicBezTo>
                  <a:pt x="116" y="143"/>
                  <a:pt x="116" y="143"/>
                  <a:pt x="116" y="143"/>
                </a:cubicBezTo>
                <a:cubicBezTo>
                  <a:pt x="111" y="144"/>
                  <a:pt x="111" y="144"/>
                  <a:pt x="111" y="144"/>
                </a:cubicBezTo>
                <a:cubicBezTo>
                  <a:pt x="112" y="148"/>
                  <a:pt x="112" y="148"/>
                  <a:pt x="112" y="148"/>
                </a:cubicBezTo>
                <a:lnTo>
                  <a:pt x="116" y="146"/>
                </a:lnTo>
                <a:close/>
                <a:moveTo>
                  <a:pt x="87" y="159"/>
                </a:moveTo>
                <a:cubicBezTo>
                  <a:pt x="82" y="158"/>
                  <a:pt x="82" y="158"/>
                  <a:pt x="82" y="158"/>
                </a:cubicBezTo>
                <a:cubicBezTo>
                  <a:pt x="80" y="159"/>
                  <a:pt x="80" y="159"/>
                  <a:pt x="80" y="159"/>
                </a:cubicBezTo>
                <a:cubicBezTo>
                  <a:pt x="83" y="162"/>
                  <a:pt x="83" y="162"/>
                  <a:pt x="83" y="162"/>
                </a:cubicBezTo>
                <a:lnTo>
                  <a:pt x="87" y="159"/>
                </a:lnTo>
                <a:close/>
                <a:moveTo>
                  <a:pt x="235" y="16"/>
                </a:moveTo>
                <a:cubicBezTo>
                  <a:pt x="235" y="16"/>
                  <a:pt x="232" y="15"/>
                  <a:pt x="230" y="16"/>
                </a:cubicBezTo>
                <a:cubicBezTo>
                  <a:pt x="227" y="18"/>
                  <a:pt x="229" y="21"/>
                  <a:pt x="229" y="21"/>
                </a:cubicBezTo>
                <a:lnTo>
                  <a:pt x="235" y="16"/>
                </a:lnTo>
                <a:close/>
                <a:moveTo>
                  <a:pt x="215" y="30"/>
                </a:moveTo>
                <a:cubicBezTo>
                  <a:pt x="216" y="30"/>
                  <a:pt x="214" y="32"/>
                  <a:pt x="214" y="32"/>
                </a:cubicBezTo>
                <a:cubicBezTo>
                  <a:pt x="216" y="34"/>
                  <a:pt x="216" y="34"/>
                  <a:pt x="216" y="34"/>
                </a:cubicBezTo>
                <a:cubicBezTo>
                  <a:pt x="222" y="30"/>
                  <a:pt x="222" y="30"/>
                  <a:pt x="222" y="30"/>
                </a:cubicBezTo>
                <a:cubicBezTo>
                  <a:pt x="222" y="30"/>
                  <a:pt x="220" y="25"/>
                  <a:pt x="214" y="26"/>
                </a:cubicBezTo>
                <a:cubicBezTo>
                  <a:pt x="210" y="27"/>
                  <a:pt x="207" y="31"/>
                  <a:pt x="207" y="31"/>
                </a:cubicBezTo>
                <a:cubicBezTo>
                  <a:pt x="210" y="33"/>
                  <a:pt x="210" y="33"/>
                  <a:pt x="210" y="33"/>
                </a:cubicBezTo>
                <a:cubicBezTo>
                  <a:pt x="210" y="33"/>
                  <a:pt x="214" y="29"/>
                  <a:pt x="215" y="30"/>
                </a:cubicBezTo>
                <a:close/>
                <a:moveTo>
                  <a:pt x="159" y="108"/>
                </a:moveTo>
                <a:cubicBezTo>
                  <a:pt x="154" y="109"/>
                  <a:pt x="154" y="109"/>
                  <a:pt x="154" y="109"/>
                </a:cubicBezTo>
                <a:cubicBezTo>
                  <a:pt x="153" y="110"/>
                  <a:pt x="153" y="110"/>
                  <a:pt x="153" y="110"/>
                </a:cubicBezTo>
                <a:cubicBezTo>
                  <a:pt x="159" y="110"/>
                  <a:pt x="159" y="110"/>
                  <a:pt x="159" y="110"/>
                </a:cubicBezTo>
                <a:lnTo>
                  <a:pt x="159" y="108"/>
                </a:lnTo>
                <a:close/>
                <a:moveTo>
                  <a:pt x="139" y="107"/>
                </a:moveTo>
                <a:cubicBezTo>
                  <a:pt x="147" y="105"/>
                  <a:pt x="147" y="105"/>
                  <a:pt x="147" y="105"/>
                </a:cubicBezTo>
                <a:cubicBezTo>
                  <a:pt x="146" y="99"/>
                  <a:pt x="146" y="99"/>
                  <a:pt x="146" y="99"/>
                </a:cubicBezTo>
                <a:cubicBezTo>
                  <a:pt x="146" y="99"/>
                  <a:pt x="142" y="104"/>
                  <a:pt x="139" y="104"/>
                </a:cubicBezTo>
                <a:cubicBezTo>
                  <a:pt x="137" y="105"/>
                  <a:pt x="131" y="106"/>
                  <a:pt x="131" y="106"/>
                </a:cubicBezTo>
                <a:cubicBezTo>
                  <a:pt x="132" y="107"/>
                  <a:pt x="132" y="107"/>
                  <a:pt x="132" y="107"/>
                </a:cubicBezTo>
                <a:lnTo>
                  <a:pt x="139" y="107"/>
                </a:lnTo>
                <a:close/>
                <a:moveTo>
                  <a:pt x="110" y="148"/>
                </a:moveTo>
                <a:cubicBezTo>
                  <a:pt x="109" y="142"/>
                  <a:pt x="109" y="142"/>
                  <a:pt x="109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4" y="145"/>
                  <a:pt x="104" y="145"/>
                  <a:pt x="104" y="145"/>
                </a:cubicBezTo>
                <a:cubicBezTo>
                  <a:pt x="100" y="149"/>
                  <a:pt x="100" y="149"/>
                  <a:pt x="100" y="149"/>
                </a:cubicBezTo>
                <a:cubicBezTo>
                  <a:pt x="105" y="153"/>
                  <a:pt x="105" y="153"/>
                  <a:pt x="105" y="153"/>
                </a:cubicBezTo>
                <a:lnTo>
                  <a:pt x="110" y="148"/>
                </a:lnTo>
                <a:close/>
                <a:moveTo>
                  <a:pt x="145" y="120"/>
                </a:moveTo>
                <a:cubicBezTo>
                  <a:pt x="154" y="117"/>
                  <a:pt x="158" y="114"/>
                  <a:pt x="156" y="113"/>
                </a:cubicBezTo>
                <a:cubicBezTo>
                  <a:pt x="154" y="112"/>
                  <a:pt x="150" y="112"/>
                  <a:pt x="150" y="112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50" y="109"/>
                  <a:pt x="147" y="109"/>
                  <a:pt x="143" y="110"/>
                </a:cubicBezTo>
                <a:cubicBezTo>
                  <a:pt x="139" y="110"/>
                  <a:pt x="138" y="113"/>
                  <a:pt x="138" y="113"/>
                </a:cubicBezTo>
                <a:cubicBezTo>
                  <a:pt x="138" y="113"/>
                  <a:pt x="131" y="115"/>
                  <a:pt x="131" y="119"/>
                </a:cubicBezTo>
                <a:cubicBezTo>
                  <a:pt x="131" y="124"/>
                  <a:pt x="138" y="121"/>
                  <a:pt x="145" y="120"/>
                </a:cubicBezTo>
                <a:close/>
                <a:moveTo>
                  <a:pt x="132" y="140"/>
                </a:moveTo>
                <a:cubicBezTo>
                  <a:pt x="135" y="138"/>
                  <a:pt x="135" y="138"/>
                  <a:pt x="135" y="138"/>
                </a:cubicBezTo>
                <a:cubicBezTo>
                  <a:pt x="133" y="133"/>
                  <a:pt x="133" y="133"/>
                  <a:pt x="133" y="133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29" y="132"/>
                  <a:pt x="129" y="132"/>
                  <a:pt x="129" y="132"/>
                </a:cubicBezTo>
                <a:cubicBezTo>
                  <a:pt x="127" y="133"/>
                  <a:pt x="127" y="133"/>
                  <a:pt x="127" y="133"/>
                </a:cubicBezTo>
                <a:lnTo>
                  <a:pt x="132" y="140"/>
                </a:lnTo>
                <a:close/>
                <a:moveTo>
                  <a:pt x="124" y="136"/>
                </a:moveTo>
                <a:cubicBezTo>
                  <a:pt x="117" y="136"/>
                  <a:pt x="121" y="140"/>
                  <a:pt x="123" y="140"/>
                </a:cubicBezTo>
                <a:cubicBezTo>
                  <a:pt x="126" y="141"/>
                  <a:pt x="130" y="136"/>
                  <a:pt x="124" y="136"/>
                </a:cubicBezTo>
                <a:close/>
                <a:moveTo>
                  <a:pt x="28" y="334"/>
                </a:moveTo>
                <a:cubicBezTo>
                  <a:pt x="23" y="335"/>
                  <a:pt x="23" y="335"/>
                  <a:pt x="23" y="335"/>
                </a:cubicBezTo>
                <a:cubicBezTo>
                  <a:pt x="23" y="338"/>
                  <a:pt x="23" y="338"/>
                  <a:pt x="23" y="338"/>
                </a:cubicBezTo>
                <a:cubicBezTo>
                  <a:pt x="20" y="340"/>
                  <a:pt x="20" y="340"/>
                  <a:pt x="20" y="340"/>
                </a:cubicBezTo>
                <a:cubicBezTo>
                  <a:pt x="23" y="342"/>
                  <a:pt x="23" y="342"/>
                  <a:pt x="23" y="342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27" y="345"/>
                  <a:pt x="27" y="345"/>
                  <a:pt x="27" y="345"/>
                </a:cubicBezTo>
                <a:cubicBezTo>
                  <a:pt x="27" y="342"/>
                  <a:pt x="27" y="342"/>
                  <a:pt x="27" y="342"/>
                </a:cubicBezTo>
                <a:cubicBezTo>
                  <a:pt x="29" y="340"/>
                  <a:pt x="29" y="340"/>
                  <a:pt x="29" y="340"/>
                </a:cubicBezTo>
                <a:lnTo>
                  <a:pt x="28" y="334"/>
                </a:lnTo>
                <a:close/>
                <a:moveTo>
                  <a:pt x="16" y="306"/>
                </a:moveTo>
                <a:cubicBezTo>
                  <a:pt x="10" y="302"/>
                  <a:pt x="10" y="302"/>
                  <a:pt x="10" y="302"/>
                </a:cubicBezTo>
                <a:cubicBezTo>
                  <a:pt x="9" y="303"/>
                  <a:pt x="9" y="303"/>
                  <a:pt x="9" y="303"/>
                </a:cubicBezTo>
                <a:cubicBezTo>
                  <a:pt x="12" y="305"/>
                  <a:pt x="12" y="305"/>
                  <a:pt x="12" y="305"/>
                </a:cubicBezTo>
                <a:cubicBezTo>
                  <a:pt x="12" y="309"/>
                  <a:pt x="12" y="309"/>
                  <a:pt x="12" y="309"/>
                </a:cubicBezTo>
                <a:cubicBezTo>
                  <a:pt x="14" y="312"/>
                  <a:pt x="14" y="312"/>
                  <a:pt x="14" y="312"/>
                </a:cubicBezTo>
                <a:cubicBezTo>
                  <a:pt x="17" y="312"/>
                  <a:pt x="17" y="312"/>
                  <a:pt x="17" y="312"/>
                </a:cubicBezTo>
                <a:lnTo>
                  <a:pt x="16" y="306"/>
                </a:lnTo>
                <a:close/>
                <a:moveTo>
                  <a:pt x="14" y="224"/>
                </a:moveTo>
                <a:cubicBezTo>
                  <a:pt x="14" y="220"/>
                  <a:pt x="14" y="220"/>
                  <a:pt x="14" y="220"/>
                </a:cubicBezTo>
                <a:cubicBezTo>
                  <a:pt x="12" y="221"/>
                  <a:pt x="12" y="221"/>
                  <a:pt x="12" y="221"/>
                </a:cubicBezTo>
                <a:cubicBezTo>
                  <a:pt x="13" y="223"/>
                  <a:pt x="13" y="223"/>
                  <a:pt x="13" y="223"/>
                </a:cubicBezTo>
                <a:lnTo>
                  <a:pt x="14" y="224"/>
                </a:lnTo>
                <a:close/>
                <a:moveTo>
                  <a:pt x="15" y="223"/>
                </a:moveTo>
                <a:cubicBezTo>
                  <a:pt x="24" y="220"/>
                  <a:pt x="24" y="220"/>
                  <a:pt x="24" y="220"/>
                </a:cubicBezTo>
                <a:cubicBezTo>
                  <a:pt x="25" y="217"/>
                  <a:pt x="25" y="217"/>
                  <a:pt x="25" y="217"/>
                </a:cubicBezTo>
                <a:cubicBezTo>
                  <a:pt x="19" y="217"/>
                  <a:pt x="19" y="217"/>
                  <a:pt x="19" y="217"/>
                </a:cubicBezTo>
                <a:cubicBezTo>
                  <a:pt x="15" y="214"/>
                  <a:pt x="15" y="214"/>
                  <a:pt x="15" y="214"/>
                </a:cubicBezTo>
                <a:cubicBezTo>
                  <a:pt x="15" y="217"/>
                  <a:pt x="15" y="217"/>
                  <a:pt x="15" y="217"/>
                </a:cubicBezTo>
                <a:cubicBezTo>
                  <a:pt x="12" y="218"/>
                  <a:pt x="12" y="218"/>
                  <a:pt x="12" y="218"/>
                </a:cubicBezTo>
                <a:cubicBezTo>
                  <a:pt x="16" y="219"/>
                  <a:pt x="16" y="219"/>
                  <a:pt x="16" y="219"/>
                </a:cubicBezTo>
                <a:lnTo>
                  <a:pt x="15" y="223"/>
                </a:lnTo>
                <a:close/>
                <a:moveTo>
                  <a:pt x="9" y="269"/>
                </a:moveTo>
                <a:cubicBezTo>
                  <a:pt x="11" y="267"/>
                  <a:pt x="11" y="267"/>
                  <a:pt x="11" y="267"/>
                </a:cubicBezTo>
                <a:cubicBezTo>
                  <a:pt x="12" y="269"/>
                  <a:pt x="12" y="269"/>
                  <a:pt x="12" y="269"/>
                </a:cubicBezTo>
                <a:cubicBezTo>
                  <a:pt x="12" y="269"/>
                  <a:pt x="15" y="267"/>
                  <a:pt x="15" y="265"/>
                </a:cubicBezTo>
                <a:cubicBezTo>
                  <a:pt x="15" y="262"/>
                  <a:pt x="12" y="261"/>
                  <a:pt x="12" y="261"/>
                </a:cubicBezTo>
                <a:cubicBezTo>
                  <a:pt x="10" y="262"/>
                  <a:pt x="10" y="262"/>
                  <a:pt x="10" y="262"/>
                </a:cubicBezTo>
                <a:cubicBezTo>
                  <a:pt x="10" y="262"/>
                  <a:pt x="8" y="266"/>
                  <a:pt x="9" y="269"/>
                </a:cubicBezTo>
                <a:close/>
                <a:moveTo>
                  <a:pt x="20" y="209"/>
                </a:moveTo>
                <a:cubicBezTo>
                  <a:pt x="22" y="210"/>
                  <a:pt x="22" y="214"/>
                  <a:pt x="22" y="214"/>
                </a:cubicBezTo>
                <a:cubicBezTo>
                  <a:pt x="25" y="214"/>
                  <a:pt x="25" y="214"/>
                  <a:pt x="25" y="214"/>
                </a:cubicBezTo>
                <a:cubicBezTo>
                  <a:pt x="25" y="207"/>
                  <a:pt x="25" y="207"/>
                  <a:pt x="25" y="207"/>
                </a:cubicBezTo>
                <a:cubicBezTo>
                  <a:pt x="20" y="206"/>
                  <a:pt x="20" y="206"/>
                  <a:pt x="20" y="206"/>
                </a:cubicBezTo>
                <a:cubicBezTo>
                  <a:pt x="20" y="206"/>
                  <a:pt x="18" y="208"/>
                  <a:pt x="20" y="209"/>
                </a:cubicBezTo>
                <a:close/>
                <a:moveTo>
                  <a:pt x="17" y="249"/>
                </a:moveTo>
                <a:cubicBezTo>
                  <a:pt x="14" y="248"/>
                  <a:pt x="14" y="248"/>
                  <a:pt x="14" y="248"/>
                </a:cubicBezTo>
                <a:cubicBezTo>
                  <a:pt x="11" y="251"/>
                  <a:pt x="11" y="251"/>
                  <a:pt x="11" y="251"/>
                </a:cubicBezTo>
                <a:cubicBezTo>
                  <a:pt x="13" y="253"/>
                  <a:pt x="13" y="253"/>
                  <a:pt x="13" y="253"/>
                </a:cubicBezTo>
                <a:lnTo>
                  <a:pt x="17" y="249"/>
                </a:lnTo>
                <a:close/>
                <a:moveTo>
                  <a:pt x="14" y="230"/>
                </a:moveTo>
                <a:cubicBezTo>
                  <a:pt x="14" y="226"/>
                  <a:pt x="11" y="226"/>
                  <a:pt x="12" y="229"/>
                </a:cubicBezTo>
                <a:cubicBezTo>
                  <a:pt x="12" y="232"/>
                  <a:pt x="14" y="232"/>
                  <a:pt x="14" y="230"/>
                </a:cubicBezTo>
                <a:close/>
                <a:moveTo>
                  <a:pt x="27" y="396"/>
                </a:moveTo>
                <a:cubicBezTo>
                  <a:pt x="18" y="394"/>
                  <a:pt x="18" y="394"/>
                  <a:pt x="18" y="394"/>
                </a:cubicBezTo>
                <a:cubicBezTo>
                  <a:pt x="26" y="399"/>
                  <a:pt x="26" y="399"/>
                  <a:pt x="26" y="399"/>
                </a:cubicBezTo>
                <a:lnTo>
                  <a:pt x="27" y="396"/>
                </a:lnTo>
                <a:close/>
                <a:moveTo>
                  <a:pt x="3" y="269"/>
                </a:moveTo>
                <a:cubicBezTo>
                  <a:pt x="0" y="269"/>
                  <a:pt x="1" y="272"/>
                  <a:pt x="2" y="272"/>
                </a:cubicBezTo>
                <a:cubicBezTo>
                  <a:pt x="4" y="273"/>
                  <a:pt x="7" y="268"/>
                  <a:pt x="3" y="269"/>
                </a:cubicBezTo>
                <a:close/>
                <a:moveTo>
                  <a:pt x="41" y="329"/>
                </a:moveTo>
                <a:cubicBezTo>
                  <a:pt x="39" y="331"/>
                  <a:pt x="39" y="331"/>
                  <a:pt x="39" y="331"/>
                </a:cubicBezTo>
                <a:cubicBezTo>
                  <a:pt x="40" y="335"/>
                  <a:pt x="40" y="335"/>
                  <a:pt x="40" y="335"/>
                </a:cubicBezTo>
                <a:cubicBezTo>
                  <a:pt x="43" y="332"/>
                  <a:pt x="43" y="332"/>
                  <a:pt x="43" y="332"/>
                </a:cubicBezTo>
                <a:lnTo>
                  <a:pt x="41" y="329"/>
                </a:lnTo>
                <a:close/>
                <a:moveTo>
                  <a:pt x="36" y="385"/>
                </a:moveTo>
                <a:cubicBezTo>
                  <a:pt x="32" y="385"/>
                  <a:pt x="32" y="385"/>
                  <a:pt x="32" y="385"/>
                </a:cubicBezTo>
                <a:cubicBezTo>
                  <a:pt x="30" y="390"/>
                  <a:pt x="30" y="390"/>
                  <a:pt x="30" y="390"/>
                </a:cubicBezTo>
                <a:cubicBezTo>
                  <a:pt x="38" y="389"/>
                  <a:pt x="38" y="389"/>
                  <a:pt x="38" y="389"/>
                </a:cubicBezTo>
                <a:lnTo>
                  <a:pt x="36" y="385"/>
                </a:lnTo>
                <a:close/>
                <a:moveTo>
                  <a:pt x="8" y="378"/>
                </a:moveTo>
                <a:cubicBezTo>
                  <a:pt x="8" y="378"/>
                  <a:pt x="7" y="384"/>
                  <a:pt x="8" y="385"/>
                </a:cubicBezTo>
                <a:cubicBezTo>
                  <a:pt x="9" y="387"/>
                  <a:pt x="6" y="391"/>
                  <a:pt x="6" y="391"/>
                </a:cubicBezTo>
                <a:cubicBezTo>
                  <a:pt x="9" y="391"/>
                  <a:pt x="9" y="391"/>
                  <a:pt x="9" y="391"/>
                </a:cubicBezTo>
                <a:cubicBezTo>
                  <a:pt x="11" y="389"/>
                  <a:pt x="11" y="389"/>
                  <a:pt x="11" y="389"/>
                </a:cubicBezTo>
                <a:cubicBezTo>
                  <a:pt x="11" y="383"/>
                  <a:pt x="11" y="383"/>
                  <a:pt x="11" y="383"/>
                </a:cubicBezTo>
                <a:cubicBezTo>
                  <a:pt x="10" y="376"/>
                  <a:pt x="10" y="376"/>
                  <a:pt x="10" y="376"/>
                </a:cubicBezTo>
                <a:lnTo>
                  <a:pt x="8" y="378"/>
                </a:lnTo>
                <a:close/>
                <a:moveTo>
                  <a:pt x="314" y="0"/>
                </a:moveTo>
                <a:cubicBezTo>
                  <a:pt x="246" y="0"/>
                  <a:pt x="246" y="0"/>
                  <a:pt x="246" y="0"/>
                </a:cubicBezTo>
                <a:cubicBezTo>
                  <a:pt x="244" y="3"/>
                  <a:pt x="246" y="7"/>
                  <a:pt x="246" y="7"/>
                </a:cubicBezTo>
                <a:cubicBezTo>
                  <a:pt x="241" y="9"/>
                  <a:pt x="241" y="9"/>
                  <a:pt x="241" y="9"/>
                </a:cubicBezTo>
                <a:cubicBezTo>
                  <a:pt x="243" y="11"/>
                  <a:pt x="243" y="11"/>
                  <a:pt x="243" y="11"/>
                </a:cubicBezTo>
                <a:cubicBezTo>
                  <a:pt x="248" y="7"/>
                  <a:pt x="248" y="7"/>
                  <a:pt x="248" y="7"/>
                </a:cubicBezTo>
                <a:cubicBezTo>
                  <a:pt x="248" y="4"/>
                  <a:pt x="248" y="4"/>
                  <a:pt x="248" y="4"/>
                </a:cubicBezTo>
                <a:cubicBezTo>
                  <a:pt x="253" y="2"/>
                  <a:pt x="253" y="2"/>
                  <a:pt x="253" y="2"/>
                </a:cubicBezTo>
                <a:cubicBezTo>
                  <a:pt x="249" y="6"/>
                  <a:pt x="249" y="6"/>
                  <a:pt x="249" y="6"/>
                </a:cubicBezTo>
                <a:cubicBezTo>
                  <a:pt x="254" y="10"/>
                  <a:pt x="254" y="10"/>
                  <a:pt x="254" y="10"/>
                </a:cubicBezTo>
                <a:cubicBezTo>
                  <a:pt x="253" y="14"/>
                  <a:pt x="253" y="14"/>
                  <a:pt x="253" y="14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8" y="3"/>
                  <a:pt x="268" y="3"/>
                  <a:pt x="268" y="3"/>
                </a:cubicBezTo>
                <a:cubicBezTo>
                  <a:pt x="271" y="5"/>
                  <a:pt x="271" y="5"/>
                  <a:pt x="271" y="5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2" y="19"/>
                  <a:pt x="252" y="19"/>
                  <a:pt x="252" y="19"/>
                </a:cubicBezTo>
                <a:cubicBezTo>
                  <a:pt x="249" y="12"/>
                  <a:pt x="249" y="12"/>
                  <a:pt x="249" y="12"/>
                </a:cubicBezTo>
                <a:cubicBezTo>
                  <a:pt x="244" y="13"/>
                  <a:pt x="244" y="13"/>
                  <a:pt x="244" y="13"/>
                </a:cubicBezTo>
                <a:cubicBezTo>
                  <a:pt x="243" y="15"/>
                  <a:pt x="243" y="15"/>
                  <a:pt x="243" y="15"/>
                </a:cubicBezTo>
                <a:cubicBezTo>
                  <a:pt x="243" y="15"/>
                  <a:pt x="239" y="15"/>
                  <a:pt x="239" y="17"/>
                </a:cubicBezTo>
                <a:cubicBezTo>
                  <a:pt x="239" y="18"/>
                  <a:pt x="235" y="26"/>
                  <a:pt x="231" y="26"/>
                </a:cubicBezTo>
                <a:cubicBezTo>
                  <a:pt x="228" y="27"/>
                  <a:pt x="222" y="31"/>
                  <a:pt x="222" y="31"/>
                </a:cubicBezTo>
                <a:cubicBezTo>
                  <a:pt x="224" y="33"/>
                  <a:pt x="224" y="33"/>
                  <a:pt x="224" y="33"/>
                </a:cubicBezTo>
                <a:cubicBezTo>
                  <a:pt x="224" y="33"/>
                  <a:pt x="216" y="37"/>
                  <a:pt x="221" y="41"/>
                </a:cubicBezTo>
                <a:cubicBezTo>
                  <a:pt x="224" y="43"/>
                  <a:pt x="231" y="32"/>
                  <a:pt x="231" y="32"/>
                </a:cubicBezTo>
                <a:cubicBezTo>
                  <a:pt x="242" y="27"/>
                  <a:pt x="242" y="27"/>
                  <a:pt x="242" y="27"/>
                </a:cubicBezTo>
                <a:cubicBezTo>
                  <a:pt x="233" y="34"/>
                  <a:pt x="233" y="34"/>
                  <a:pt x="233" y="34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38" y="37"/>
                  <a:pt x="232" y="38"/>
                  <a:pt x="228" y="41"/>
                </a:cubicBezTo>
                <a:cubicBezTo>
                  <a:pt x="223" y="43"/>
                  <a:pt x="226" y="48"/>
                  <a:pt x="226" y="48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5" y="48"/>
                  <a:pt x="215" y="48"/>
                  <a:pt x="215" y="48"/>
                </a:cubicBezTo>
                <a:cubicBezTo>
                  <a:pt x="215" y="48"/>
                  <a:pt x="219" y="54"/>
                  <a:pt x="221" y="56"/>
                </a:cubicBezTo>
                <a:cubicBezTo>
                  <a:pt x="222" y="58"/>
                  <a:pt x="231" y="50"/>
                  <a:pt x="231" y="5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213" y="50"/>
                  <a:pt x="213" y="50"/>
                  <a:pt x="213" y="50"/>
                </a:cubicBezTo>
                <a:cubicBezTo>
                  <a:pt x="204" y="58"/>
                  <a:pt x="204" y="58"/>
                  <a:pt x="204" y="58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0" y="59"/>
                  <a:pt x="200" y="59"/>
                  <a:pt x="200" y="59"/>
                </a:cubicBezTo>
                <a:cubicBezTo>
                  <a:pt x="198" y="62"/>
                  <a:pt x="198" y="62"/>
                  <a:pt x="198" y="62"/>
                </a:cubicBezTo>
                <a:cubicBezTo>
                  <a:pt x="203" y="65"/>
                  <a:pt x="203" y="65"/>
                  <a:pt x="203" y="65"/>
                </a:cubicBezTo>
                <a:cubicBezTo>
                  <a:pt x="198" y="66"/>
                  <a:pt x="198" y="66"/>
                  <a:pt x="198" y="66"/>
                </a:cubicBezTo>
                <a:cubicBezTo>
                  <a:pt x="198" y="66"/>
                  <a:pt x="189" y="76"/>
                  <a:pt x="188" y="77"/>
                </a:cubicBezTo>
                <a:cubicBezTo>
                  <a:pt x="188" y="78"/>
                  <a:pt x="191" y="81"/>
                  <a:pt x="191" y="81"/>
                </a:cubicBezTo>
                <a:cubicBezTo>
                  <a:pt x="184" y="80"/>
                  <a:pt x="184" y="80"/>
                  <a:pt x="184" y="80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8" y="89"/>
                  <a:pt x="188" y="91"/>
                </a:cubicBezTo>
                <a:cubicBezTo>
                  <a:pt x="188" y="93"/>
                  <a:pt x="179" y="95"/>
                  <a:pt x="174" y="96"/>
                </a:cubicBezTo>
                <a:cubicBezTo>
                  <a:pt x="169" y="98"/>
                  <a:pt x="169" y="108"/>
                  <a:pt x="169" y="108"/>
                </a:cubicBezTo>
                <a:cubicBezTo>
                  <a:pt x="169" y="108"/>
                  <a:pt x="184" y="100"/>
                  <a:pt x="183" y="105"/>
                </a:cubicBezTo>
                <a:cubicBezTo>
                  <a:pt x="183" y="109"/>
                  <a:pt x="176" y="108"/>
                  <a:pt x="176" y="108"/>
                </a:cubicBezTo>
                <a:cubicBezTo>
                  <a:pt x="177" y="111"/>
                  <a:pt x="177" y="111"/>
                  <a:pt x="177" y="111"/>
                </a:cubicBezTo>
                <a:cubicBezTo>
                  <a:pt x="182" y="113"/>
                  <a:pt x="182" y="113"/>
                  <a:pt x="182" y="113"/>
                </a:cubicBezTo>
                <a:cubicBezTo>
                  <a:pt x="179" y="116"/>
                  <a:pt x="179" y="116"/>
                  <a:pt x="179" y="116"/>
                </a:cubicBezTo>
                <a:cubicBezTo>
                  <a:pt x="181" y="120"/>
                  <a:pt x="181" y="120"/>
                  <a:pt x="181" y="120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202" y="108"/>
                  <a:pt x="203" y="107"/>
                </a:cubicBezTo>
                <a:cubicBezTo>
                  <a:pt x="205" y="106"/>
                  <a:pt x="206" y="104"/>
                  <a:pt x="209" y="103"/>
                </a:cubicBezTo>
                <a:cubicBezTo>
                  <a:pt x="211" y="103"/>
                  <a:pt x="213" y="99"/>
                  <a:pt x="213" y="96"/>
                </a:cubicBezTo>
                <a:cubicBezTo>
                  <a:pt x="213" y="93"/>
                  <a:pt x="202" y="98"/>
                  <a:pt x="202" y="98"/>
                </a:cubicBezTo>
                <a:cubicBezTo>
                  <a:pt x="202" y="98"/>
                  <a:pt x="209" y="93"/>
                  <a:pt x="212" y="91"/>
                </a:cubicBezTo>
                <a:cubicBezTo>
                  <a:pt x="214" y="90"/>
                  <a:pt x="215" y="85"/>
                  <a:pt x="221" y="85"/>
                </a:cubicBezTo>
                <a:cubicBezTo>
                  <a:pt x="225" y="85"/>
                  <a:pt x="226" y="89"/>
                  <a:pt x="226" y="89"/>
                </a:cubicBezTo>
                <a:cubicBezTo>
                  <a:pt x="215" y="94"/>
                  <a:pt x="215" y="94"/>
                  <a:pt x="215" y="94"/>
                </a:cubicBezTo>
                <a:cubicBezTo>
                  <a:pt x="214" y="97"/>
                  <a:pt x="214" y="97"/>
                  <a:pt x="214" y="97"/>
                </a:cubicBezTo>
                <a:cubicBezTo>
                  <a:pt x="214" y="97"/>
                  <a:pt x="223" y="97"/>
                  <a:pt x="224" y="100"/>
                </a:cubicBezTo>
                <a:cubicBezTo>
                  <a:pt x="224" y="104"/>
                  <a:pt x="214" y="106"/>
                  <a:pt x="211" y="107"/>
                </a:cubicBezTo>
                <a:cubicBezTo>
                  <a:pt x="208" y="107"/>
                  <a:pt x="203" y="112"/>
                  <a:pt x="202" y="115"/>
                </a:cubicBezTo>
                <a:cubicBezTo>
                  <a:pt x="202" y="119"/>
                  <a:pt x="206" y="113"/>
                  <a:pt x="208" y="114"/>
                </a:cubicBezTo>
                <a:cubicBezTo>
                  <a:pt x="209" y="116"/>
                  <a:pt x="206" y="117"/>
                  <a:pt x="205" y="119"/>
                </a:cubicBezTo>
                <a:cubicBezTo>
                  <a:pt x="203" y="121"/>
                  <a:pt x="208" y="122"/>
                  <a:pt x="208" y="122"/>
                </a:cubicBezTo>
                <a:cubicBezTo>
                  <a:pt x="205" y="124"/>
                  <a:pt x="205" y="124"/>
                  <a:pt x="205" y="124"/>
                </a:cubicBezTo>
                <a:cubicBezTo>
                  <a:pt x="205" y="124"/>
                  <a:pt x="194" y="121"/>
                  <a:pt x="188" y="123"/>
                </a:cubicBezTo>
                <a:cubicBezTo>
                  <a:pt x="181" y="125"/>
                  <a:pt x="187" y="130"/>
                  <a:pt x="187" y="130"/>
                </a:cubicBezTo>
                <a:cubicBezTo>
                  <a:pt x="180" y="129"/>
                  <a:pt x="180" y="129"/>
                  <a:pt x="180" y="129"/>
                </a:cubicBezTo>
                <a:cubicBezTo>
                  <a:pt x="175" y="131"/>
                  <a:pt x="175" y="131"/>
                  <a:pt x="175" y="131"/>
                </a:cubicBezTo>
                <a:cubicBezTo>
                  <a:pt x="180" y="123"/>
                  <a:pt x="180" y="123"/>
                  <a:pt x="180" y="123"/>
                </a:cubicBezTo>
                <a:cubicBezTo>
                  <a:pt x="175" y="109"/>
                  <a:pt x="175" y="109"/>
                  <a:pt x="175" y="109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66" y="114"/>
                  <a:pt x="166" y="114"/>
                  <a:pt x="166" y="114"/>
                </a:cubicBezTo>
                <a:cubicBezTo>
                  <a:pt x="158" y="117"/>
                  <a:pt x="158" y="117"/>
                  <a:pt x="158" y="117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64" y="122"/>
                  <a:pt x="164" y="122"/>
                  <a:pt x="164" y="122"/>
                </a:cubicBezTo>
                <a:cubicBezTo>
                  <a:pt x="157" y="123"/>
                  <a:pt x="157" y="123"/>
                  <a:pt x="157" y="123"/>
                </a:cubicBezTo>
                <a:cubicBezTo>
                  <a:pt x="156" y="127"/>
                  <a:pt x="156" y="127"/>
                  <a:pt x="156" y="127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5" y="123"/>
                  <a:pt x="155" y="123"/>
                  <a:pt x="155" y="123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5" y="123"/>
                  <a:pt x="145" y="123"/>
                  <a:pt x="145" y="123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5" y="129"/>
                  <a:pt x="145" y="129"/>
                  <a:pt x="145" y="129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4" y="132"/>
                  <a:pt x="134" y="132"/>
                  <a:pt x="134" y="132"/>
                </a:cubicBezTo>
                <a:cubicBezTo>
                  <a:pt x="139" y="138"/>
                  <a:pt x="139" y="138"/>
                  <a:pt x="139" y="138"/>
                </a:cubicBezTo>
                <a:cubicBezTo>
                  <a:pt x="143" y="139"/>
                  <a:pt x="143" y="139"/>
                  <a:pt x="143" y="139"/>
                </a:cubicBezTo>
                <a:cubicBezTo>
                  <a:pt x="138" y="140"/>
                  <a:pt x="138" y="140"/>
                  <a:pt x="138" y="140"/>
                </a:cubicBezTo>
                <a:cubicBezTo>
                  <a:pt x="135" y="143"/>
                  <a:pt x="135" y="143"/>
                  <a:pt x="135" y="143"/>
                </a:cubicBezTo>
                <a:cubicBezTo>
                  <a:pt x="126" y="142"/>
                  <a:pt x="126" y="142"/>
                  <a:pt x="126" y="142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32" y="154"/>
                  <a:pt x="132" y="154"/>
                  <a:pt x="132" y="154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32" y="157"/>
                  <a:pt x="132" y="157"/>
                  <a:pt x="132" y="157"/>
                </a:cubicBezTo>
                <a:cubicBezTo>
                  <a:pt x="137" y="159"/>
                  <a:pt x="137" y="159"/>
                  <a:pt x="137" y="159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14" y="148"/>
                  <a:pt x="114" y="148"/>
                  <a:pt x="114" y="148"/>
                </a:cubicBezTo>
                <a:cubicBezTo>
                  <a:pt x="116" y="149"/>
                  <a:pt x="116" y="149"/>
                  <a:pt x="116" y="149"/>
                </a:cubicBezTo>
                <a:cubicBezTo>
                  <a:pt x="118" y="149"/>
                  <a:pt x="118" y="149"/>
                  <a:pt x="118" y="149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32" y="168"/>
                  <a:pt x="132" y="168"/>
                  <a:pt x="132" y="168"/>
                </a:cubicBezTo>
                <a:cubicBezTo>
                  <a:pt x="133" y="170"/>
                  <a:pt x="133" y="170"/>
                  <a:pt x="133" y="170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3" y="153"/>
                  <a:pt x="113" y="153"/>
                  <a:pt x="113" y="153"/>
                </a:cubicBezTo>
                <a:cubicBezTo>
                  <a:pt x="111" y="156"/>
                  <a:pt x="111" y="156"/>
                  <a:pt x="111" y="156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08" y="151"/>
                  <a:pt x="108" y="151"/>
                  <a:pt x="108" y="151"/>
                </a:cubicBezTo>
                <a:cubicBezTo>
                  <a:pt x="107" y="154"/>
                  <a:pt x="107" y="154"/>
                  <a:pt x="107" y="154"/>
                </a:cubicBezTo>
                <a:cubicBezTo>
                  <a:pt x="101" y="155"/>
                  <a:pt x="101" y="155"/>
                  <a:pt x="101" y="155"/>
                </a:cubicBezTo>
                <a:cubicBezTo>
                  <a:pt x="96" y="148"/>
                  <a:pt x="96" y="148"/>
                  <a:pt x="96" y="148"/>
                </a:cubicBezTo>
                <a:cubicBezTo>
                  <a:pt x="96" y="148"/>
                  <a:pt x="92" y="148"/>
                  <a:pt x="85" y="153"/>
                </a:cubicBezTo>
                <a:cubicBezTo>
                  <a:pt x="80" y="158"/>
                  <a:pt x="93" y="158"/>
                  <a:pt x="94" y="160"/>
                </a:cubicBezTo>
                <a:cubicBezTo>
                  <a:pt x="94" y="162"/>
                  <a:pt x="91" y="161"/>
                  <a:pt x="88" y="161"/>
                </a:cubicBezTo>
                <a:cubicBezTo>
                  <a:pt x="83" y="162"/>
                  <a:pt x="87" y="168"/>
                  <a:pt x="87" y="168"/>
                </a:cubicBezTo>
                <a:cubicBezTo>
                  <a:pt x="87" y="168"/>
                  <a:pt x="104" y="162"/>
                  <a:pt x="105" y="164"/>
                </a:cubicBezTo>
                <a:cubicBezTo>
                  <a:pt x="106" y="166"/>
                  <a:pt x="99" y="166"/>
                  <a:pt x="99" y="166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99" y="169"/>
                  <a:pt x="108" y="166"/>
                  <a:pt x="113" y="164"/>
                </a:cubicBezTo>
                <a:cubicBezTo>
                  <a:pt x="118" y="164"/>
                  <a:pt x="122" y="170"/>
                  <a:pt x="122" y="170"/>
                </a:cubicBezTo>
                <a:cubicBezTo>
                  <a:pt x="122" y="170"/>
                  <a:pt x="117" y="167"/>
                  <a:pt x="114" y="166"/>
                </a:cubicBezTo>
                <a:cubicBezTo>
                  <a:pt x="112" y="166"/>
                  <a:pt x="104" y="169"/>
                  <a:pt x="104" y="169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100" y="173"/>
                  <a:pt x="100" y="173"/>
                  <a:pt x="100" y="173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108" y="177"/>
                  <a:pt x="108" y="177"/>
                  <a:pt x="108" y="177"/>
                </a:cubicBezTo>
                <a:cubicBezTo>
                  <a:pt x="104" y="182"/>
                  <a:pt x="104" y="182"/>
                  <a:pt x="104" y="182"/>
                </a:cubicBezTo>
                <a:cubicBezTo>
                  <a:pt x="96" y="175"/>
                  <a:pt x="96" y="175"/>
                  <a:pt x="96" y="175"/>
                </a:cubicBezTo>
                <a:cubicBezTo>
                  <a:pt x="92" y="173"/>
                  <a:pt x="92" y="173"/>
                  <a:pt x="92" y="173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92" y="176"/>
                  <a:pt x="90" y="172"/>
                  <a:pt x="87" y="171"/>
                </a:cubicBezTo>
                <a:cubicBezTo>
                  <a:pt x="83" y="170"/>
                  <a:pt x="83" y="174"/>
                  <a:pt x="83" y="174"/>
                </a:cubicBezTo>
                <a:cubicBezTo>
                  <a:pt x="83" y="174"/>
                  <a:pt x="81" y="172"/>
                  <a:pt x="80" y="171"/>
                </a:cubicBezTo>
                <a:cubicBezTo>
                  <a:pt x="78" y="171"/>
                  <a:pt x="74" y="174"/>
                  <a:pt x="74" y="174"/>
                </a:cubicBezTo>
                <a:cubicBezTo>
                  <a:pt x="74" y="174"/>
                  <a:pt x="72" y="173"/>
                  <a:pt x="69" y="172"/>
                </a:cubicBezTo>
                <a:cubicBezTo>
                  <a:pt x="66" y="172"/>
                  <a:pt x="65" y="175"/>
                  <a:pt x="63" y="178"/>
                </a:cubicBezTo>
                <a:cubicBezTo>
                  <a:pt x="62" y="180"/>
                  <a:pt x="74" y="177"/>
                  <a:pt x="74" y="177"/>
                </a:cubicBezTo>
                <a:cubicBezTo>
                  <a:pt x="74" y="177"/>
                  <a:pt x="82" y="183"/>
                  <a:pt x="84" y="185"/>
                </a:cubicBezTo>
                <a:cubicBezTo>
                  <a:pt x="85" y="186"/>
                  <a:pt x="84" y="191"/>
                  <a:pt x="84" y="191"/>
                </a:cubicBezTo>
                <a:cubicBezTo>
                  <a:pt x="87" y="194"/>
                  <a:pt x="87" y="194"/>
                  <a:pt x="87" y="194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4"/>
                  <a:pt x="94" y="194"/>
                  <a:pt x="94" y="194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85" y="196"/>
                  <a:pt x="85" y="196"/>
                  <a:pt x="85" y="196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3" y="205"/>
                  <a:pt x="83" y="205"/>
                  <a:pt x="83" y="205"/>
                </a:cubicBezTo>
                <a:cubicBezTo>
                  <a:pt x="85" y="207"/>
                  <a:pt x="85" y="207"/>
                  <a:pt x="85" y="207"/>
                </a:cubicBezTo>
                <a:cubicBezTo>
                  <a:pt x="80" y="206"/>
                  <a:pt x="80" y="206"/>
                  <a:pt x="80" y="206"/>
                </a:cubicBezTo>
                <a:cubicBezTo>
                  <a:pt x="84" y="198"/>
                  <a:pt x="84" y="198"/>
                  <a:pt x="84" y="198"/>
                </a:cubicBezTo>
                <a:cubicBezTo>
                  <a:pt x="82" y="193"/>
                  <a:pt x="82" y="193"/>
                  <a:pt x="82" y="193"/>
                </a:cubicBezTo>
                <a:cubicBezTo>
                  <a:pt x="82" y="185"/>
                  <a:pt x="82" y="185"/>
                  <a:pt x="82" y="185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8"/>
                  <a:pt x="73" y="188"/>
                  <a:pt x="73" y="188"/>
                </a:cubicBezTo>
                <a:cubicBezTo>
                  <a:pt x="69" y="186"/>
                  <a:pt x="69" y="186"/>
                  <a:pt x="69" y="186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72" y="202"/>
                  <a:pt x="72" y="202"/>
                  <a:pt x="72" y="202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5" y="193"/>
                  <a:pt x="66" y="189"/>
                  <a:pt x="63" y="188"/>
                </a:cubicBezTo>
                <a:cubicBezTo>
                  <a:pt x="61" y="187"/>
                  <a:pt x="52" y="194"/>
                  <a:pt x="52" y="194"/>
                </a:cubicBezTo>
                <a:cubicBezTo>
                  <a:pt x="56" y="198"/>
                  <a:pt x="56" y="198"/>
                  <a:pt x="56" y="198"/>
                </a:cubicBezTo>
                <a:cubicBezTo>
                  <a:pt x="50" y="198"/>
                  <a:pt x="50" y="198"/>
                  <a:pt x="50" y="198"/>
                </a:cubicBezTo>
                <a:cubicBezTo>
                  <a:pt x="50" y="198"/>
                  <a:pt x="52" y="199"/>
                  <a:pt x="55" y="201"/>
                </a:cubicBezTo>
                <a:cubicBezTo>
                  <a:pt x="57" y="204"/>
                  <a:pt x="61" y="207"/>
                  <a:pt x="61" y="207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2" y="204"/>
                  <a:pt x="52" y="204"/>
                  <a:pt x="52" y="204"/>
                </a:cubicBezTo>
                <a:cubicBezTo>
                  <a:pt x="48" y="208"/>
                  <a:pt x="48" y="208"/>
                  <a:pt x="48" y="208"/>
                </a:cubicBezTo>
                <a:cubicBezTo>
                  <a:pt x="51" y="201"/>
                  <a:pt x="51" y="201"/>
                  <a:pt x="51" y="201"/>
                </a:cubicBezTo>
                <a:cubicBezTo>
                  <a:pt x="51" y="201"/>
                  <a:pt x="50" y="199"/>
                  <a:pt x="46" y="199"/>
                </a:cubicBezTo>
                <a:cubicBezTo>
                  <a:pt x="42" y="199"/>
                  <a:pt x="43" y="203"/>
                  <a:pt x="43" y="203"/>
                </a:cubicBezTo>
                <a:cubicBezTo>
                  <a:pt x="43" y="203"/>
                  <a:pt x="40" y="199"/>
                  <a:pt x="38" y="199"/>
                </a:cubicBezTo>
                <a:cubicBezTo>
                  <a:pt x="34" y="199"/>
                  <a:pt x="33" y="203"/>
                  <a:pt x="33" y="203"/>
                </a:cubicBezTo>
                <a:cubicBezTo>
                  <a:pt x="39" y="206"/>
                  <a:pt x="39" y="206"/>
                  <a:pt x="39" y="206"/>
                </a:cubicBezTo>
                <a:cubicBezTo>
                  <a:pt x="38" y="207"/>
                  <a:pt x="38" y="207"/>
                  <a:pt x="38" y="207"/>
                </a:cubicBezTo>
                <a:cubicBezTo>
                  <a:pt x="31" y="202"/>
                  <a:pt x="31" y="202"/>
                  <a:pt x="31" y="202"/>
                </a:cubicBezTo>
                <a:cubicBezTo>
                  <a:pt x="32" y="200"/>
                  <a:pt x="32" y="200"/>
                  <a:pt x="32" y="200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26" y="202"/>
                  <a:pt x="26" y="202"/>
                  <a:pt x="26" y="202"/>
                </a:cubicBezTo>
                <a:cubicBezTo>
                  <a:pt x="26" y="202"/>
                  <a:pt x="32" y="207"/>
                  <a:pt x="32" y="209"/>
                </a:cubicBezTo>
                <a:cubicBezTo>
                  <a:pt x="31" y="212"/>
                  <a:pt x="25" y="211"/>
                  <a:pt x="25" y="215"/>
                </a:cubicBezTo>
                <a:cubicBezTo>
                  <a:pt x="25" y="218"/>
                  <a:pt x="34" y="214"/>
                  <a:pt x="34" y="214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23"/>
                  <a:pt x="64" y="223"/>
                  <a:pt x="64" y="223"/>
                </a:cubicBezTo>
                <a:cubicBezTo>
                  <a:pt x="71" y="220"/>
                  <a:pt x="71" y="220"/>
                  <a:pt x="71" y="220"/>
                </a:cubicBezTo>
                <a:cubicBezTo>
                  <a:pt x="78" y="222"/>
                  <a:pt x="78" y="222"/>
                  <a:pt x="78" y="222"/>
                </a:cubicBezTo>
                <a:cubicBezTo>
                  <a:pt x="78" y="223"/>
                  <a:pt x="78" y="223"/>
                  <a:pt x="78" y="223"/>
                </a:cubicBezTo>
                <a:cubicBezTo>
                  <a:pt x="72" y="222"/>
                  <a:pt x="72" y="222"/>
                  <a:pt x="72" y="222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56" y="222"/>
                  <a:pt x="56" y="222"/>
                  <a:pt x="56" y="222"/>
                </a:cubicBezTo>
                <a:cubicBezTo>
                  <a:pt x="55" y="224"/>
                  <a:pt x="55" y="224"/>
                  <a:pt x="55" y="224"/>
                </a:cubicBezTo>
                <a:cubicBezTo>
                  <a:pt x="55" y="224"/>
                  <a:pt x="42" y="217"/>
                  <a:pt x="35" y="217"/>
                </a:cubicBezTo>
                <a:cubicBezTo>
                  <a:pt x="28" y="217"/>
                  <a:pt x="29" y="220"/>
                  <a:pt x="29" y="220"/>
                </a:cubicBezTo>
                <a:cubicBezTo>
                  <a:pt x="29" y="220"/>
                  <a:pt x="28" y="220"/>
                  <a:pt x="25" y="222"/>
                </a:cubicBezTo>
                <a:cubicBezTo>
                  <a:pt x="23" y="223"/>
                  <a:pt x="25" y="226"/>
                  <a:pt x="25" y="226"/>
                </a:cubicBezTo>
                <a:cubicBezTo>
                  <a:pt x="25" y="226"/>
                  <a:pt x="19" y="225"/>
                  <a:pt x="17" y="229"/>
                </a:cubicBezTo>
                <a:cubicBezTo>
                  <a:pt x="16" y="232"/>
                  <a:pt x="19" y="233"/>
                  <a:pt x="19" y="233"/>
                </a:cubicBezTo>
                <a:cubicBezTo>
                  <a:pt x="27" y="233"/>
                  <a:pt x="27" y="233"/>
                  <a:pt x="27" y="233"/>
                </a:cubicBezTo>
                <a:cubicBezTo>
                  <a:pt x="32" y="237"/>
                  <a:pt x="32" y="237"/>
                  <a:pt x="32" y="237"/>
                </a:cubicBezTo>
                <a:cubicBezTo>
                  <a:pt x="26" y="235"/>
                  <a:pt x="26" y="235"/>
                  <a:pt x="26" y="23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28" y="239"/>
                  <a:pt x="28" y="239"/>
                  <a:pt x="28" y="239"/>
                </a:cubicBezTo>
                <a:cubicBezTo>
                  <a:pt x="23" y="239"/>
                  <a:pt x="23" y="239"/>
                  <a:pt x="23" y="239"/>
                </a:cubicBezTo>
                <a:cubicBezTo>
                  <a:pt x="23" y="241"/>
                  <a:pt x="23" y="241"/>
                  <a:pt x="23" y="241"/>
                </a:cubicBezTo>
                <a:cubicBezTo>
                  <a:pt x="32" y="243"/>
                  <a:pt x="32" y="243"/>
                  <a:pt x="32" y="243"/>
                </a:cubicBezTo>
                <a:cubicBezTo>
                  <a:pt x="17" y="246"/>
                  <a:pt x="17" y="246"/>
                  <a:pt x="17" y="246"/>
                </a:cubicBezTo>
                <a:cubicBezTo>
                  <a:pt x="17" y="248"/>
                  <a:pt x="17" y="248"/>
                  <a:pt x="17" y="248"/>
                </a:cubicBezTo>
                <a:cubicBezTo>
                  <a:pt x="20" y="248"/>
                  <a:pt x="20" y="248"/>
                  <a:pt x="20" y="248"/>
                </a:cubicBezTo>
                <a:cubicBezTo>
                  <a:pt x="20" y="251"/>
                  <a:pt x="20" y="251"/>
                  <a:pt x="20" y="251"/>
                </a:cubicBezTo>
                <a:cubicBezTo>
                  <a:pt x="30" y="251"/>
                  <a:pt x="30" y="251"/>
                  <a:pt x="30" y="251"/>
                </a:cubicBezTo>
                <a:cubicBezTo>
                  <a:pt x="17" y="254"/>
                  <a:pt x="17" y="254"/>
                  <a:pt x="17" y="254"/>
                </a:cubicBezTo>
                <a:cubicBezTo>
                  <a:pt x="15" y="258"/>
                  <a:pt x="15" y="258"/>
                  <a:pt x="15" y="258"/>
                </a:cubicBezTo>
                <a:cubicBezTo>
                  <a:pt x="22" y="261"/>
                  <a:pt x="22" y="261"/>
                  <a:pt x="22" y="261"/>
                </a:cubicBezTo>
                <a:cubicBezTo>
                  <a:pt x="18" y="261"/>
                  <a:pt x="18" y="261"/>
                  <a:pt x="18" y="261"/>
                </a:cubicBezTo>
                <a:cubicBezTo>
                  <a:pt x="23" y="266"/>
                  <a:pt x="23" y="266"/>
                  <a:pt x="23" y="266"/>
                </a:cubicBezTo>
                <a:cubicBezTo>
                  <a:pt x="26" y="266"/>
                  <a:pt x="26" y="266"/>
                  <a:pt x="26" y="266"/>
                </a:cubicBezTo>
                <a:cubicBezTo>
                  <a:pt x="28" y="268"/>
                  <a:pt x="28" y="268"/>
                  <a:pt x="28" y="268"/>
                </a:cubicBezTo>
                <a:cubicBezTo>
                  <a:pt x="48" y="263"/>
                  <a:pt x="48" y="263"/>
                  <a:pt x="48" y="263"/>
                </a:cubicBezTo>
                <a:cubicBezTo>
                  <a:pt x="46" y="266"/>
                  <a:pt x="46" y="266"/>
                  <a:pt x="46" y="266"/>
                </a:cubicBezTo>
                <a:cubicBezTo>
                  <a:pt x="55" y="265"/>
                  <a:pt x="55" y="265"/>
                  <a:pt x="55" y="265"/>
                </a:cubicBezTo>
                <a:cubicBezTo>
                  <a:pt x="55" y="265"/>
                  <a:pt x="56" y="268"/>
                  <a:pt x="61" y="268"/>
                </a:cubicBezTo>
                <a:cubicBezTo>
                  <a:pt x="65" y="268"/>
                  <a:pt x="63" y="259"/>
                  <a:pt x="63" y="259"/>
                </a:cubicBezTo>
                <a:cubicBezTo>
                  <a:pt x="66" y="258"/>
                  <a:pt x="66" y="258"/>
                  <a:pt x="66" y="258"/>
                </a:cubicBezTo>
                <a:cubicBezTo>
                  <a:pt x="71" y="252"/>
                  <a:pt x="71" y="252"/>
                  <a:pt x="71" y="252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67" y="261"/>
                  <a:pt x="67" y="261"/>
                  <a:pt x="67" y="261"/>
                </a:cubicBezTo>
                <a:cubicBezTo>
                  <a:pt x="69" y="265"/>
                  <a:pt x="69" y="265"/>
                  <a:pt x="69" y="265"/>
                </a:cubicBezTo>
                <a:cubicBezTo>
                  <a:pt x="79" y="266"/>
                  <a:pt x="79" y="266"/>
                  <a:pt x="79" y="266"/>
                </a:cubicBezTo>
                <a:cubicBezTo>
                  <a:pt x="83" y="262"/>
                  <a:pt x="83" y="262"/>
                  <a:pt x="83" y="262"/>
                </a:cubicBezTo>
                <a:cubicBezTo>
                  <a:pt x="83" y="266"/>
                  <a:pt x="83" y="266"/>
                  <a:pt x="83" y="266"/>
                </a:cubicBezTo>
                <a:cubicBezTo>
                  <a:pt x="76" y="268"/>
                  <a:pt x="76" y="268"/>
                  <a:pt x="76" y="268"/>
                </a:cubicBezTo>
                <a:cubicBezTo>
                  <a:pt x="78" y="270"/>
                  <a:pt x="78" y="270"/>
                  <a:pt x="78" y="270"/>
                </a:cubicBezTo>
                <a:cubicBezTo>
                  <a:pt x="90" y="266"/>
                  <a:pt x="90" y="266"/>
                  <a:pt x="90" y="266"/>
                </a:cubicBezTo>
                <a:cubicBezTo>
                  <a:pt x="89" y="259"/>
                  <a:pt x="89" y="259"/>
                  <a:pt x="89" y="259"/>
                </a:cubicBezTo>
                <a:cubicBezTo>
                  <a:pt x="89" y="259"/>
                  <a:pt x="91" y="255"/>
                  <a:pt x="93" y="252"/>
                </a:cubicBezTo>
                <a:cubicBezTo>
                  <a:pt x="94" y="250"/>
                  <a:pt x="98" y="247"/>
                  <a:pt x="98" y="247"/>
                </a:cubicBezTo>
                <a:cubicBezTo>
                  <a:pt x="99" y="249"/>
                  <a:pt x="99" y="249"/>
                  <a:pt x="99" y="249"/>
                </a:cubicBezTo>
                <a:cubicBezTo>
                  <a:pt x="99" y="249"/>
                  <a:pt x="97" y="251"/>
                  <a:pt x="95" y="253"/>
                </a:cubicBezTo>
                <a:cubicBezTo>
                  <a:pt x="93" y="254"/>
                  <a:pt x="90" y="259"/>
                  <a:pt x="90" y="259"/>
                </a:cubicBezTo>
                <a:cubicBezTo>
                  <a:pt x="92" y="262"/>
                  <a:pt x="92" y="262"/>
                  <a:pt x="92" y="262"/>
                </a:cubicBezTo>
                <a:cubicBezTo>
                  <a:pt x="93" y="266"/>
                  <a:pt x="93" y="266"/>
                  <a:pt x="93" y="266"/>
                </a:cubicBezTo>
                <a:cubicBezTo>
                  <a:pt x="102" y="264"/>
                  <a:pt x="102" y="264"/>
                  <a:pt x="102" y="264"/>
                </a:cubicBezTo>
                <a:cubicBezTo>
                  <a:pt x="98" y="267"/>
                  <a:pt x="98" y="267"/>
                  <a:pt x="98" y="267"/>
                </a:cubicBezTo>
                <a:cubicBezTo>
                  <a:pt x="96" y="267"/>
                  <a:pt x="96" y="267"/>
                  <a:pt x="96" y="267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92" y="271"/>
                  <a:pt x="92" y="271"/>
                  <a:pt x="92" y="271"/>
                </a:cubicBezTo>
                <a:cubicBezTo>
                  <a:pt x="88" y="269"/>
                  <a:pt x="88" y="269"/>
                  <a:pt x="88" y="269"/>
                </a:cubicBezTo>
                <a:cubicBezTo>
                  <a:pt x="80" y="271"/>
                  <a:pt x="80" y="271"/>
                  <a:pt x="80" y="271"/>
                </a:cubicBezTo>
                <a:cubicBezTo>
                  <a:pt x="80" y="277"/>
                  <a:pt x="80" y="277"/>
                  <a:pt x="80" y="277"/>
                </a:cubicBezTo>
                <a:cubicBezTo>
                  <a:pt x="82" y="282"/>
                  <a:pt x="82" y="282"/>
                  <a:pt x="82" y="282"/>
                </a:cubicBezTo>
                <a:cubicBezTo>
                  <a:pt x="79" y="279"/>
                  <a:pt x="79" y="279"/>
                  <a:pt x="79" y="279"/>
                </a:cubicBezTo>
                <a:cubicBezTo>
                  <a:pt x="76" y="281"/>
                  <a:pt x="76" y="281"/>
                  <a:pt x="76" y="281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7" y="272"/>
                  <a:pt x="77" y="272"/>
                  <a:pt x="77" y="272"/>
                </a:cubicBezTo>
                <a:cubicBezTo>
                  <a:pt x="75" y="272"/>
                  <a:pt x="75" y="272"/>
                  <a:pt x="75" y="272"/>
                </a:cubicBezTo>
                <a:cubicBezTo>
                  <a:pt x="74" y="269"/>
                  <a:pt x="74" y="269"/>
                  <a:pt x="74" y="269"/>
                </a:cubicBezTo>
                <a:cubicBezTo>
                  <a:pt x="74" y="269"/>
                  <a:pt x="67" y="267"/>
                  <a:pt x="66" y="266"/>
                </a:cubicBezTo>
                <a:cubicBezTo>
                  <a:pt x="65" y="266"/>
                  <a:pt x="64" y="270"/>
                  <a:pt x="64" y="270"/>
                </a:cubicBezTo>
                <a:cubicBezTo>
                  <a:pt x="56" y="271"/>
                  <a:pt x="56" y="271"/>
                  <a:pt x="56" y="271"/>
                </a:cubicBezTo>
                <a:cubicBezTo>
                  <a:pt x="56" y="269"/>
                  <a:pt x="56" y="269"/>
                  <a:pt x="56" y="269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41" y="269"/>
                  <a:pt x="41" y="269"/>
                  <a:pt x="41" y="269"/>
                </a:cubicBezTo>
                <a:cubicBezTo>
                  <a:pt x="39" y="267"/>
                  <a:pt x="39" y="267"/>
                  <a:pt x="39" y="267"/>
                </a:cubicBezTo>
                <a:cubicBezTo>
                  <a:pt x="33" y="269"/>
                  <a:pt x="33" y="269"/>
                  <a:pt x="33" y="269"/>
                </a:cubicBezTo>
                <a:cubicBezTo>
                  <a:pt x="31" y="272"/>
                  <a:pt x="31" y="272"/>
                  <a:pt x="31" y="272"/>
                </a:cubicBezTo>
                <a:cubicBezTo>
                  <a:pt x="24" y="271"/>
                  <a:pt x="24" y="271"/>
                  <a:pt x="24" y="271"/>
                </a:cubicBezTo>
                <a:cubicBezTo>
                  <a:pt x="24" y="271"/>
                  <a:pt x="23" y="269"/>
                  <a:pt x="19" y="269"/>
                </a:cubicBezTo>
                <a:cubicBezTo>
                  <a:pt x="16" y="269"/>
                  <a:pt x="15" y="273"/>
                  <a:pt x="15" y="273"/>
                </a:cubicBezTo>
                <a:cubicBezTo>
                  <a:pt x="18" y="277"/>
                  <a:pt x="18" y="277"/>
                  <a:pt x="18" y="277"/>
                </a:cubicBezTo>
                <a:cubicBezTo>
                  <a:pt x="14" y="278"/>
                  <a:pt x="14" y="278"/>
                  <a:pt x="14" y="278"/>
                </a:cubicBezTo>
                <a:cubicBezTo>
                  <a:pt x="14" y="278"/>
                  <a:pt x="14" y="283"/>
                  <a:pt x="18" y="284"/>
                </a:cubicBezTo>
                <a:cubicBezTo>
                  <a:pt x="22" y="286"/>
                  <a:pt x="24" y="282"/>
                  <a:pt x="2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27" y="283"/>
                  <a:pt x="27" y="283"/>
                  <a:pt x="27" y="283"/>
                </a:cubicBezTo>
                <a:cubicBezTo>
                  <a:pt x="27" y="283"/>
                  <a:pt x="23" y="283"/>
                  <a:pt x="22" y="288"/>
                </a:cubicBezTo>
                <a:cubicBezTo>
                  <a:pt x="20" y="294"/>
                  <a:pt x="27" y="295"/>
                  <a:pt x="27" y="295"/>
                </a:cubicBezTo>
                <a:cubicBezTo>
                  <a:pt x="25" y="296"/>
                  <a:pt x="25" y="296"/>
                  <a:pt x="25" y="296"/>
                </a:cubicBezTo>
                <a:cubicBezTo>
                  <a:pt x="27" y="298"/>
                  <a:pt x="27" y="298"/>
                  <a:pt x="27" y="298"/>
                </a:cubicBezTo>
                <a:cubicBezTo>
                  <a:pt x="30" y="298"/>
                  <a:pt x="30" y="298"/>
                  <a:pt x="30" y="298"/>
                </a:cubicBezTo>
                <a:cubicBezTo>
                  <a:pt x="30" y="298"/>
                  <a:pt x="29" y="296"/>
                  <a:pt x="29" y="294"/>
                </a:cubicBezTo>
                <a:cubicBezTo>
                  <a:pt x="29" y="293"/>
                  <a:pt x="32" y="292"/>
                  <a:pt x="32" y="292"/>
                </a:cubicBezTo>
                <a:cubicBezTo>
                  <a:pt x="38" y="295"/>
                  <a:pt x="38" y="295"/>
                  <a:pt x="38" y="295"/>
                </a:cubicBezTo>
                <a:cubicBezTo>
                  <a:pt x="38" y="295"/>
                  <a:pt x="36" y="299"/>
                  <a:pt x="35" y="302"/>
                </a:cubicBezTo>
                <a:cubicBezTo>
                  <a:pt x="34" y="305"/>
                  <a:pt x="34" y="310"/>
                  <a:pt x="34" y="310"/>
                </a:cubicBezTo>
                <a:cubicBezTo>
                  <a:pt x="25" y="311"/>
                  <a:pt x="25" y="311"/>
                  <a:pt x="25" y="311"/>
                </a:cubicBezTo>
                <a:cubicBezTo>
                  <a:pt x="25" y="311"/>
                  <a:pt x="24" y="304"/>
                  <a:pt x="19" y="305"/>
                </a:cubicBezTo>
                <a:cubicBezTo>
                  <a:pt x="15" y="306"/>
                  <a:pt x="19" y="314"/>
                  <a:pt x="19" y="314"/>
                </a:cubicBezTo>
                <a:cubicBezTo>
                  <a:pt x="19" y="314"/>
                  <a:pt x="15" y="314"/>
                  <a:pt x="15" y="318"/>
                </a:cubicBezTo>
                <a:cubicBezTo>
                  <a:pt x="15" y="322"/>
                  <a:pt x="18" y="321"/>
                  <a:pt x="18" y="321"/>
                </a:cubicBezTo>
                <a:cubicBezTo>
                  <a:pt x="17" y="324"/>
                  <a:pt x="17" y="324"/>
                  <a:pt x="17" y="324"/>
                </a:cubicBezTo>
                <a:cubicBezTo>
                  <a:pt x="22" y="329"/>
                  <a:pt x="22" y="329"/>
                  <a:pt x="22" y="329"/>
                </a:cubicBezTo>
                <a:cubicBezTo>
                  <a:pt x="26" y="326"/>
                  <a:pt x="26" y="326"/>
                  <a:pt x="26" y="32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27" y="325"/>
                  <a:pt x="27" y="325"/>
                  <a:pt x="27" y="325"/>
                </a:cubicBezTo>
                <a:cubicBezTo>
                  <a:pt x="27" y="329"/>
                  <a:pt x="27" y="329"/>
                  <a:pt x="27" y="329"/>
                </a:cubicBezTo>
                <a:cubicBezTo>
                  <a:pt x="32" y="329"/>
                  <a:pt x="32" y="329"/>
                  <a:pt x="32" y="329"/>
                </a:cubicBezTo>
                <a:cubicBezTo>
                  <a:pt x="33" y="330"/>
                  <a:pt x="31" y="334"/>
                  <a:pt x="31" y="334"/>
                </a:cubicBezTo>
                <a:cubicBezTo>
                  <a:pt x="32" y="335"/>
                  <a:pt x="32" y="335"/>
                  <a:pt x="32" y="335"/>
                </a:cubicBezTo>
                <a:cubicBezTo>
                  <a:pt x="30" y="335"/>
                  <a:pt x="30" y="335"/>
                  <a:pt x="30" y="335"/>
                </a:cubicBezTo>
                <a:cubicBezTo>
                  <a:pt x="30" y="337"/>
                  <a:pt x="30" y="337"/>
                  <a:pt x="30" y="337"/>
                </a:cubicBezTo>
                <a:cubicBezTo>
                  <a:pt x="34" y="341"/>
                  <a:pt x="34" y="341"/>
                  <a:pt x="34" y="341"/>
                </a:cubicBezTo>
                <a:cubicBezTo>
                  <a:pt x="38" y="336"/>
                  <a:pt x="38" y="336"/>
                  <a:pt x="38" y="336"/>
                </a:cubicBezTo>
                <a:cubicBezTo>
                  <a:pt x="38" y="329"/>
                  <a:pt x="38" y="329"/>
                  <a:pt x="38" y="329"/>
                </a:cubicBezTo>
                <a:cubicBezTo>
                  <a:pt x="40" y="328"/>
                  <a:pt x="40" y="328"/>
                  <a:pt x="40" y="328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5" y="325"/>
                  <a:pt x="47" y="322"/>
                </a:cubicBezTo>
                <a:cubicBezTo>
                  <a:pt x="48" y="321"/>
                  <a:pt x="47" y="317"/>
                  <a:pt x="47" y="317"/>
                </a:cubicBezTo>
                <a:cubicBezTo>
                  <a:pt x="47" y="317"/>
                  <a:pt x="49" y="316"/>
                  <a:pt x="55" y="314"/>
                </a:cubicBezTo>
                <a:cubicBezTo>
                  <a:pt x="59" y="311"/>
                  <a:pt x="64" y="311"/>
                  <a:pt x="64" y="311"/>
                </a:cubicBezTo>
                <a:cubicBezTo>
                  <a:pt x="64" y="313"/>
                  <a:pt x="64" y="313"/>
                  <a:pt x="64" y="313"/>
                </a:cubicBezTo>
                <a:cubicBezTo>
                  <a:pt x="71" y="310"/>
                  <a:pt x="71" y="310"/>
                  <a:pt x="71" y="310"/>
                </a:cubicBezTo>
                <a:cubicBezTo>
                  <a:pt x="72" y="306"/>
                  <a:pt x="72" y="306"/>
                  <a:pt x="72" y="306"/>
                </a:cubicBezTo>
                <a:cubicBezTo>
                  <a:pt x="74" y="306"/>
                  <a:pt x="74" y="306"/>
                  <a:pt x="74" y="306"/>
                </a:cubicBezTo>
                <a:cubicBezTo>
                  <a:pt x="73" y="310"/>
                  <a:pt x="73" y="310"/>
                  <a:pt x="73" y="310"/>
                </a:cubicBezTo>
                <a:cubicBezTo>
                  <a:pt x="77" y="311"/>
                  <a:pt x="77" y="311"/>
                  <a:pt x="77" y="311"/>
                </a:cubicBezTo>
                <a:cubicBezTo>
                  <a:pt x="77" y="311"/>
                  <a:pt x="68" y="312"/>
                  <a:pt x="65" y="317"/>
                </a:cubicBezTo>
                <a:cubicBezTo>
                  <a:pt x="62" y="322"/>
                  <a:pt x="63" y="326"/>
                  <a:pt x="62" y="329"/>
                </a:cubicBezTo>
                <a:cubicBezTo>
                  <a:pt x="62" y="331"/>
                  <a:pt x="58" y="334"/>
                  <a:pt x="58" y="334"/>
                </a:cubicBezTo>
                <a:cubicBezTo>
                  <a:pt x="62" y="317"/>
                  <a:pt x="62" y="317"/>
                  <a:pt x="62" y="317"/>
                </a:cubicBezTo>
                <a:cubicBezTo>
                  <a:pt x="62" y="314"/>
                  <a:pt x="62" y="314"/>
                  <a:pt x="62" y="314"/>
                </a:cubicBezTo>
                <a:cubicBezTo>
                  <a:pt x="62" y="314"/>
                  <a:pt x="58" y="315"/>
                  <a:pt x="56" y="317"/>
                </a:cubicBezTo>
                <a:cubicBezTo>
                  <a:pt x="52" y="318"/>
                  <a:pt x="47" y="326"/>
                  <a:pt x="47" y="326"/>
                </a:cubicBezTo>
                <a:cubicBezTo>
                  <a:pt x="47" y="326"/>
                  <a:pt x="44" y="327"/>
                  <a:pt x="44" y="330"/>
                </a:cubicBezTo>
                <a:cubicBezTo>
                  <a:pt x="45" y="333"/>
                  <a:pt x="50" y="331"/>
                  <a:pt x="48" y="333"/>
                </a:cubicBezTo>
                <a:cubicBezTo>
                  <a:pt x="47" y="334"/>
                  <a:pt x="43" y="334"/>
                  <a:pt x="41" y="336"/>
                </a:cubicBezTo>
                <a:cubicBezTo>
                  <a:pt x="39" y="338"/>
                  <a:pt x="39" y="343"/>
                  <a:pt x="39" y="343"/>
                </a:cubicBezTo>
                <a:cubicBezTo>
                  <a:pt x="32" y="343"/>
                  <a:pt x="32" y="343"/>
                  <a:pt x="32" y="343"/>
                </a:cubicBezTo>
                <a:cubicBezTo>
                  <a:pt x="28" y="348"/>
                  <a:pt x="28" y="348"/>
                  <a:pt x="28" y="348"/>
                </a:cubicBezTo>
                <a:cubicBezTo>
                  <a:pt x="33" y="353"/>
                  <a:pt x="33" y="353"/>
                  <a:pt x="33" y="353"/>
                </a:cubicBezTo>
                <a:cubicBezTo>
                  <a:pt x="39" y="350"/>
                  <a:pt x="39" y="350"/>
                  <a:pt x="39" y="350"/>
                </a:cubicBezTo>
                <a:cubicBezTo>
                  <a:pt x="38" y="355"/>
                  <a:pt x="38" y="355"/>
                  <a:pt x="38" y="355"/>
                </a:cubicBezTo>
                <a:cubicBezTo>
                  <a:pt x="40" y="356"/>
                  <a:pt x="40" y="356"/>
                  <a:pt x="40" y="356"/>
                </a:cubicBezTo>
                <a:cubicBezTo>
                  <a:pt x="46" y="351"/>
                  <a:pt x="46" y="351"/>
                  <a:pt x="46" y="351"/>
                </a:cubicBezTo>
                <a:cubicBezTo>
                  <a:pt x="42" y="357"/>
                  <a:pt x="42" y="357"/>
                  <a:pt x="42" y="357"/>
                </a:cubicBezTo>
                <a:cubicBezTo>
                  <a:pt x="44" y="359"/>
                  <a:pt x="44" y="359"/>
                  <a:pt x="44" y="359"/>
                </a:cubicBezTo>
                <a:cubicBezTo>
                  <a:pt x="34" y="356"/>
                  <a:pt x="34" y="356"/>
                  <a:pt x="34" y="356"/>
                </a:cubicBezTo>
                <a:cubicBezTo>
                  <a:pt x="31" y="360"/>
                  <a:pt x="31" y="360"/>
                  <a:pt x="31" y="360"/>
                </a:cubicBezTo>
                <a:cubicBezTo>
                  <a:pt x="34" y="363"/>
                  <a:pt x="34" y="363"/>
                  <a:pt x="34" y="363"/>
                </a:cubicBezTo>
                <a:cubicBezTo>
                  <a:pt x="26" y="359"/>
                  <a:pt x="26" y="359"/>
                  <a:pt x="26" y="359"/>
                </a:cubicBezTo>
                <a:cubicBezTo>
                  <a:pt x="23" y="361"/>
                  <a:pt x="23" y="361"/>
                  <a:pt x="23" y="361"/>
                </a:cubicBezTo>
                <a:cubicBezTo>
                  <a:pt x="20" y="369"/>
                  <a:pt x="20" y="369"/>
                  <a:pt x="20" y="369"/>
                </a:cubicBezTo>
                <a:cubicBezTo>
                  <a:pt x="18" y="371"/>
                  <a:pt x="18" y="371"/>
                  <a:pt x="18" y="371"/>
                </a:cubicBezTo>
                <a:cubicBezTo>
                  <a:pt x="22" y="357"/>
                  <a:pt x="22" y="357"/>
                  <a:pt x="22" y="357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8" y="362"/>
                  <a:pt x="18" y="362"/>
                  <a:pt x="18" y="362"/>
                </a:cubicBezTo>
                <a:cubicBezTo>
                  <a:pt x="15" y="362"/>
                  <a:pt x="15" y="362"/>
                  <a:pt x="15" y="362"/>
                </a:cubicBezTo>
                <a:cubicBezTo>
                  <a:pt x="10" y="371"/>
                  <a:pt x="10" y="371"/>
                  <a:pt x="10" y="371"/>
                </a:cubicBezTo>
                <a:cubicBezTo>
                  <a:pt x="13" y="384"/>
                  <a:pt x="13" y="384"/>
                  <a:pt x="13" y="384"/>
                </a:cubicBezTo>
                <a:cubicBezTo>
                  <a:pt x="14" y="383"/>
                  <a:pt x="14" y="383"/>
                  <a:pt x="14" y="383"/>
                </a:cubicBezTo>
                <a:cubicBezTo>
                  <a:pt x="14" y="391"/>
                  <a:pt x="14" y="391"/>
                  <a:pt x="14" y="391"/>
                </a:cubicBezTo>
                <a:cubicBezTo>
                  <a:pt x="17" y="391"/>
                  <a:pt x="17" y="391"/>
                  <a:pt x="17" y="391"/>
                </a:cubicBezTo>
                <a:cubicBezTo>
                  <a:pt x="17" y="384"/>
                  <a:pt x="17" y="384"/>
                  <a:pt x="17" y="384"/>
                </a:cubicBezTo>
                <a:cubicBezTo>
                  <a:pt x="22" y="383"/>
                  <a:pt x="22" y="383"/>
                  <a:pt x="22" y="383"/>
                </a:cubicBezTo>
                <a:cubicBezTo>
                  <a:pt x="22" y="380"/>
                  <a:pt x="22" y="380"/>
                  <a:pt x="22" y="380"/>
                </a:cubicBezTo>
                <a:cubicBezTo>
                  <a:pt x="25" y="382"/>
                  <a:pt x="25" y="382"/>
                  <a:pt x="25" y="382"/>
                </a:cubicBezTo>
                <a:cubicBezTo>
                  <a:pt x="23" y="385"/>
                  <a:pt x="23" y="385"/>
                  <a:pt x="23" y="385"/>
                </a:cubicBezTo>
                <a:cubicBezTo>
                  <a:pt x="24" y="387"/>
                  <a:pt x="24" y="387"/>
                  <a:pt x="24" y="387"/>
                </a:cubicBezTo>
                <a:cubicBezTo>
                  <a:pt x="32" y="379"/>
                  <a:pt x="32" y="379"/>
                  <a:pt x="32" y="379"/>
                </a:cubicBezTo>
                <a:cubicBezTo>
                  <a:pt x="30" y="375"/>
                  <a:pt x="30" y="375"/>
                  <a:pt x="30" y="375"/>
                </a:cubicBezTo>
                <a:cubicBezTo>
                  <a:pt x="26" y="376"/>
                  <a:pt x="26" y="376"/>
                  <a:pt x="26" y="376"/>
                </a:cubicBezTo>
                <a:cubicBezTo>
                  <a:pt x="31" y="373"/>
                  <a:pt x="31" y="373"/>
                  <a:pt x="31" y="373"/>
                </a:cubicBezTo>
                <a:cubicBezTo>
                  <a:pt x="32" y="369"/>
                  <a:pt x="32" y="369"/>
                  <a:pt x="32" y="369"/>
                </a:cubicBezTo>
                <a:cubicBezTo>
                  <a:pt x="34" y="374"/>
                  <a:pt x="34" y="374"/>
                  <a:pt x="34" y="374"/>
                </a:cubicBezTo>
                <a:cubicBezTo>
                  <a:pt x="39" y="375"/>
                  <a:pt x="39" y="375"/>
                  <a:pt x="39" y="375"/>
                </a:cubicBezTo>
                <a:cubicBezTo>
                  <a:pt x="35" y="376"/>
                  <a:pt x="35" y="376"/>
                  <a:pt x="35" y="376"/>
                </a:cubicBezTo>
                <a:cubicBezTo>
                  <a:pt x="36" y="379"/>
                  <a:pt x="36" y="379"/>
                  <a:pt x="36" y="379"/>
                </a:cubicBezTo>
                <a:cubicBezTo>
                  <a:pt x="41" y="377"/>
                  <a:pt x="41" y="377"/>
                  <a:pt x="41" y="377"/>
                </a:cubicBezTo>
                <a:cubicBezTo>
                  <a:pt x="43" y="371"/>
                  <a:pt x="43" y="371"/>
                  <a:pt x="43" y="371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7" y="364"/>
                  <a:pt x="47" y="364"/>
                  <a:pt x="47" y="364"/>
                </a:cubicBezTo>
                <a:cubicBezTo>
                  <a:pt x="48" y="365"/>
                  <a:pt x="48" y="365"/>
                  <a:pt x="48" y="365"/>
                </a:cubicBezTo>
                <a:cubicBezTo>
                  <a:pt x="47" y="371"/>
                  <a:pt x="47" y="371"/>
                  <a:pt x="47" y="371"/>
                </a:cubicBezTo>
                <a:cubicBezTo>
                  <a:pt x="52" y="368"/>
                  <a:pt x="52" y="368"/>
                  <a:pt x="52" y="368"/>
                </a:cubicBezTo>
                <a:cubicBezTo>
                  <a:pt x="52" y="369"/>
                  <a:pt x="52" y="369"/>
                  <a:pt x="52" y="369"/>
                </a:cubicBezTo>
                <a:cubicBezTo>
                  <a:pt x="45" y="373"/>
                  <a:pt x="45" y="373"/>
                  <a:pt x="45" y="373"/>
                </a:cubicBezTo>
                <a:cubicBezTo>
                  <a:pt x="44" y="379"/>
                  <a:pt x="44" y="379"/>
                  <a:pt x="44" y="379"/>
                </a:cubicBezTo>
                <a:cubicBezTo>
                  <a:pt x="38" y="381"/>
                  <a:pt x="38" y="381"/>
                  <a:pt x="38" y="381"/>
                </a:cubicBezTo>
                <a:cubicBezTo>
                  <a:pt x="40" y="383"/>
                  <a:pt x="40" y="383"/>
                  <a:pt x="40" y="383"/>
                </a:cubicBezTo>
                <a:cubicBezTo>
                  <a:pt x="40" y="383"/>
                  <a:pt x="41" y="381"/>
                  <a:pt x="44" y="382"/>
                </a:cubicBezTo>
                <a:cubicBezTo>
                  <a:pt x="46" y="383"/>
                  <a:pt x="41" y="387"/>
                  <a:pt x="41" y="387"/>
                </a:cubicBezTo>
                <a:cubicBezTo>
                  <a:pt x="49" y="384"/>
                  <a:pt x="49" y="384"/>
                  <a:pt x="49" y="384"/>
                </a:cubicBezTo>
                <a:cubicBezTo>
                  <a:pt x="49" y="384"/>
                  <a:pt x="42" y="388"/>
                  <a:pt x="41" y="389"/>
                </a:cubicBezTo>
                <a:cubicBezTo>
                  <a:pt x="39" y="390"/>
                  <a:pt x="36" y="394"/>
                  <a:pt x="36" y="394"/>
                </a:cubicBezTo>
                <a:cubicBezTo>
                  <a:pt x="38" y="396"/>
                  <a:pt x="38" y="396"/>
                  <a:pt x="38" y="396"/>
                </a:cubicBezTo>
                <a:cubicBezTo>
                  <a:pt x="31" y="398"/>
                  <a:pt x="31" y="398"/>
                  <a:pt x="31" y="398"/>
                </a:cubicBezTo>
                <a:cubicBezTo>
                  <a:pt x="34" y="404"/>
                  <a:pt x="34" y="404"/>
                  <a:pt x="34" y="404"/>
                </a:cubicBezTo>
                <a:cubicBezTo>
                  <a:pt x="35" y="408"/>
                  <a:pt x="35" y="408"/>
                  <a:pt x="35" y="408"/>
                </a:cubicBezTo>
                <a:cubicBezTo>
                  <a:pt x="43" y="404"/>
                  <a:pt x="43" y="404"/>
                  <a:pt x="43" y="404"/>
                </a:cubicBezTo>
                <a:cubicBezTo>
                  <a:pt x="50" y="405"/>
                  <a:pt x="50" y="405"/>
                  <a:pt x="50" y="405"/>
                </a:cubicBezTo>
                <a:cubicBezTo>
                  <a:pt x="44" y="406"/>
                  <a:pt x="44" y="406"/>
                  <a:pt x="44" y="406"/>
                </a:cubicBezTo>
                <a:cubicBezTo>
                  <a:pt x="38" y="410"/>
                  <a:pt x="38" y="410"/>
                  <a:pt x="38" y="410"/>
                </a:cubicBezTo>
                <a:cubicBezTo>
                  <a:pt x="38" y="413"/>
                  <a:pt x="38" y="413"/>
                  <a:pt x="38" y="413"/>
                </a:cubicBezTo>
                <a:cubicBezTo>
                  <a:pt x="30" y="407"/>
                  <a:pt x="30" y="407"/>
                  <a:pt x="30" y="407"/>
                </a:cubicBezTo>
                <a:cubicBezTo>
                  <a:pt x="25" y="411"/>
                  <a:pt x="25" y="411"/>
                  <a:pt x="25" y="411"/>
                </a:cubicBezTo>
                <a:cubicBezTo>
                  <a:pt x="25" y="405"/>
                  <a:pt x="25" y="405"/>
                  <a:pt x="25" y="405"/>
                </a:cubicBezTo>
                <a:cubicBezTo>
                  <a:pt x="19" y="403"/>
                  <a:pt x="19" y="403"/>
                  <a:pt x="19" y="403"/>
                </a:cubicBezTo>
                <a:cubicBezTo>
                  <a:pt x="20" y="411"/>
                  <a:pt x="20" y="411"/>
                  <a:pt x="20" y="411"/>
                </a:cubicBezTo>
                <a:cubicBezTo>
                  <a:pt x="18" y="412"/>
                  <a:pt x="18" y="412"/>
                  <a:pt x="18" y="412"/>
                </a:cubicBezTo>
                <a:cubicBezTo>
                  <a:pt x="17" y="415"/>
                  <a:pt x="17" y="415"/>
                  <a:pt x="17" y="415"/>
                </a:cubicBezTo>
                <a:cubicBezTo>
                  <a:pt x="14" y="420"/>
                  <a:pt x="14" y="420"/>
                  <a:pt x="14" y="420"/>
                </a:cubicBezTo>
                <a:cubicBezTo>
                  <a:pt x="14" y="420"/>
                  <a:pt x="18" y="432"/>
                  <a:pt x="23" y="435"/>
                </a:cubicBezTo>
                <a:cubicBezTo>
                  <a:pt x="26" y="438"/>
                  <a:pt x="29" y="440"/>
                  <a:pt x="31" y="444"/>
                </a:cubicBezTo>
                <a:cubicBezTo>
                  <a:pt x="33" y="448"/>
                  <a:pt x="49" y="454"/>
                  <a:pt x="49" y="454"/>
                </a:cubicBezTo>
                <a:cubicBezTo>
                  <a:pt x="50" y="457"/>
                  <a:pt x="50" y="457"/>
                  <a:pt x="50" y="457"/>
                </a:cubicBezTo>
                <a:cubicBezTo>
                  <a:pt x="53" y="453"/>
                  <a:pt x="53" y="453"/>
                  <a:pt x="53" y="453"/>
                </a:cubicBezTo>
                <a:cubicBezTo>
                  <a:pt x="58" y="456"/>
                  <a:pt x="58" y="456"/>
                  <a:pt x="58" y="456"/>
                </a:cubicBezTo>
                <a:cubicBezTo>
                  <a:pt x="48" y="463"/>
                  <a:pt x="48" y="463"/>
                  <a:pt x="48" y="463"/>
                </a:cubicBezTo>
                <a:cubicBezTo>
                  <a:pt x="50" y="467"/>
                  <a:pt x="50" y="467"/>
                  <a:pt x="50" y="467"/>
                </a:cubicBezTo>
                <a:cubicBezTo>
                  <a:pt x="58" y="467"/>
                  <a:pt x="58" y="467"/>
                  <a:pt x="58" y="467"/>
                </a:cubicBezTo>
                <a:cubicBezTo>
                  <a:pt x="56" y="464"/>
                  <a:pt x="56" y="464"/>
                  <a:pt x="56" y="464"/>
                </a:cubicBezTo>
                <a:cubicBezTo>
                  <a:pt x="60" y="462"/>
                  <a:pt x="60" y="462"/>
                  <a:pt x="60" y="462"/>
                </a:cubicBezTo>
                <a:cubicBezTo>
                  <a:pt x="65" y="464"/>
                  <a:pt x="65" y="464"/>
                  <a:pt x="65" y="464"/>
                </a:cubicBezTo>
                <a:cubicBezTo>
                  <a:pt x="60" y="466"/>
                  <a:pt x="60" y="466"/>
                  <a:pt x="60" y="466"/>
                </a:cubicBezTo>
                <a:cubicBezTo>
                  <a:pt x="64" y="470"/>
                  <a:pt x="64" y="470"/>
                  <a:pt x="64" y="470"/>
                </a:cubicBezTo>
                <a:cubicBezTo>
                  <a:pt x="68" y="468"/>
                  <a:pt x="68" y="468"/>
                  <a:pt x="68" y="468"/>
                </a:cubicBezTo>
                <a:cubicBezTo>
                  <a:pt x="68" y="468"/>
                  <a:pt x="74" y="471"/>
                  <a:pt x="80" y="471"/>
                </a:cubicBezTo>
                <a:cubicBezTo>
                  <a:pt x="85" y="471"/>
                  <a:pt x="88" y="469"/>
                  <a:pt x="92" y="468"/>
                </a:cubicBezTo>
                <a:cubicBezTo>
                  <a:pt x="96" y="467"/>
                  <a:pt x="101" y="461"/>
                  <a:pt x="101" y="461"/>
                </a:cubicBezTo>
                <a:cubicBezTo>
                  <a:pt x="101" y="468"/>
                  <a:pt x="101" y="468"/>
                  <a:pt x="101" y="468"/>
                </a:cubicBezTo>
                <a:cubicBezTo>
                  <a:pt x="124" y="448"/>
                  <a:pt x="124" y="448"/>
                  <a:pt x="124" y="448"/>
                </a:cubicBezTo>
                <a:cubicBezTo>
                  <a:pt x="124" y="444"/>
                  <a:pt x="124" y="444"/>
                  <a:pt x="124" y="444"/>
                </a:cubicBezTo>
                <a:cubicBezTo>
                  <a:pt x="142" y="430"/>
                  <a:pt x="142" y="430"/>
                  <a:pt x="142" y="430"/>
                </a:cubicBezTo>
                <a:cubicBezTo>
                  <a:pt x="141" y="426"/>
                  <a:pt x="141" y="426"/>
                  <a:pt x="141" y="426"/>
                </a:cubicBezTo>
                <a:cubicBezTo>
                  <a:pt x="145" y="427"/>
                  <a:pt x="145" y="427"/>
                  <a:pt x="145" y="427"/>
                </a:cubicBezTo>
                <a:cubicBezTo>
                  <a:pt x="150" y="421"/>
                  <a:pt x="150" y="421"/>
                  <a:pt x="150" y="421"/>
                </a:cubicBezTo>
                <a:cubicBezTo>
                  <a:pt x="146" y="419"/>
                  <a:pt x="146" y="419"/>
                  <a:pt x="146" y="419"/>
                </a:cubicBezTo>
                <a:cubicBezTo>
                  <a:pt x="161" y="408"/>
                  <a:pt x="161" y="408"/>
                  <a:pt x="161" y="408"/>
                </a:cubicBezTo>
                <a:cubicBezTo>
                  <a:pt x="156" y="401"/>
                  <a:pt x="156" y="401"/>
                  <a:pt x="156" y="401"/>
                </a:cubicBezTo>
                <a:cubicBezTo>
                  <a:pt x="159" y="403"/>
                  <a:pt x="159" y="403"/>
                  <a:pt x="159" y="403"/>
                </a:cubicBezTo>
                <a:cubicBezTo>
                  <a:pt x="167" y="412"/>
                  <a:pt x="167" y="412"/>
                  <a:pt x="167" y="412"/>
                </a:cubicBezTo>
                <a:cubicBezTo>
                  <a:pt x="180" y="408"/>
                  <a:pt x="180" y="408"/>
                  <a:pt x="180" y="408"/>
                </a:cubicBezTo>
                <a:cubicBezTo>
                  <a:pt x="181" y="396"/>
                  <a:pt x="181" y="396"/>
                  <a:pt x="181" y="396"/>
                </a:cubicBezTo>
                <a:cubicBezTo>
                  <a:pt x="184" y="399"/>
                  <a:pt x="184" y="399"/>
                  <a:pt x="184" y="399"/>
                </a:cubicBezTo>
                <a:cubicBezTo>
                  <a:pt x="188" y="397"/>
                  <a:pt x="188" y="397"/>
                  <a:pt x="188" y="397"/>
                </a:cubicBezTo>
                <a:cubicBezTo>
                  <a:pt x="186" y="394"/>
                  <a:pt x="186" y="394"/>
                  <a:pt x="186" y="394"/>
                </a:cubicBezTo>
                <a:cubicBezTo>
                  <a:pt x="189" y="394"/>
                  <a:pt x="189" y="394"/>
                  <a:pt x="189" y="394"/>
                </a:cubicBezTo>
                <a:cubicBezTo>
                  <a:pt x="188" y="382"/>
                  <a:pt x="188" y="382"/>
                  <a:pt x="188" y="382"/>
                </a:cubicBezTo>
                <a:cubicBezTo>
                  <a:pt x="182" y="380"/>
                  <a:pt x="182" y="380"/>
                  <a:pt x="182" y="380"/>
                </a:cubicBezTo>
                <a:cubicBezTo>
                  <a:pt x="179" y="373"/>
                  <a:pt x="179" y="373"/>
                  <a:pt x="179" y="373"/>
                </a:cubicBezTo>
                <a:cubicBezTo>
                  <a:pt x="183" y="376"/>
                  <a:pt x="183" y="376"/>
                  <a:pt x="183" y="376"/>
                </a:cubicBezTo>
                <a:cubicBezTo>
                  <a:pt x="183" y="367"/>
                  <a:pt x="183" y="367"/>
                  <a:pt x="183" y="367"/>
                </a:cubicBezTo>
                <a:cubicBezTo>
                  <a:pt x="178" y="362"/>
                  <a:pt x="178" y="362"/>
                  <a:pt x="178" y="362"/>
                </a:cubicBezTo>
                <a:cubicBezTo>
                  <a:pt x="181" y="361"/>
                  <a:pt x="181" y="361"/>
                  <a:pt x="181" y="361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6" y="376"/>
                  <a:pt x="186" y="376"/>
                  <a:pt x="186" y="376"/>
                </a:cubicBezTo>
                <a:cubicBezTo>
                  <a:pt x="186" y="376"/>
                  <a:pt x="191" y="375"/>
                  <a:pt x="192" y="372"/>
                </a:cubicBezTo>
                <a:cubicBezTo>
                  <a:pt x="192" y="367"/>
                  <a:pt x="189" y="364"/>
                  <a:pt x="189" y="364"/>
                </a:cubicBezTo>
                <a:cubicBezTo>
                  <a:pt x="189" y="364"/>
                  <a:pt x="189" y="358"/>
                  <a:pt x="190" y="353"/>
                </a:cubicBezTo>
                <a:cubicBezTo>
                  <a:pt x="190" y="349"/>
                  <a:pt x="197" y="350"/>
                  <a:pt x="199" y="353"/>
                </a:cubicBezTo>
                <a:cubicBezTo>
                  <a:pt x="200" y="356"/>
                  <a:pt x="197" y="360"/>
                  <a:pt x="197" y="360"/>
                </a:cubicBezTo>
                <a:cubicBezTo>
                  <a:pt x="195" y="355"/>
                  <a:pt x="195" y="355"/>
                  <a:pt x="195" y="355"/>
                </a:cubicBezTo>
                <a:cubicBezTo>
                  <a:pt x="193" y="360"/>
                  <a:pt x="193" y="360"/>
                  <a:pt x="193" y="360"/>
                </a:cubicBezTo>
                <a:cubicBezTo>
                  <a:pt x="194" y="367"/>
                  <a:pt x="194" y="367"/>
                  <a:pt x="194" y="367"/>
                </a:cubicBezTo>
                <a:cubicBezTo>
                  <a:pt x="194" y="379"/>
                  <a:pt x="194" y="379"/>
                  <a:pt x="194" y="379"/>
                </a:cubicBezTo>
                <a:cubicBezTo>
                  <a:pt x="192" y="380"/>
                  <a:pt x="192" y="380"/>
                  <a:pt x="192" y="380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8" y="389"/>
                  <a:pt x="198" y="389"/>
                  <a:pt x="198" y="389"/>
                </a:cubicBezTo>
                <a:cubicBezTo>
                  <a:pt x="199" y="400"/>
                  <a:pt x="199" y="400"/>
                  <a:pt x="199" y="400"/>
                </a:cubicBezTo>
                <a:cubicBezTo>
                  <a:pt x="208" y="401"/>
                  <a:pt x="208" y="401"/>
                  <a:pt x="208" y="401"/>
                </a:cubicBezTo>
                <a:cubicBezTo>
                  <a:pt x="211" y="399"/>
                  <a:pt x="211" y="399"/>
                  <a:pt x="211" y="399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20" y="400"/>
                  <a:pt x="221" y="405"/>
                </a:cubicBezTo>
                <a:cubicBezTo>
                  <a:pt x="222" y="410"/>
                  <a:pt x="219" y="419"/>
                  <a:pt x="223" y="419"/>
                </a:cubicBezTo>
                <a:cubicBezTo>
                  <a:pt x="227" y="419"/>
                  <a:pt x="228" y="413"/>
                  <a:pt x="230" y="406"/>
                </a:cubicBezTo>
                <a:cubicBezTo>
                  <a:pt x="232" y="399"/>
                  <a:pt x="236" y="391"/>
                  <a:pt x="236" y="391"/>
                </a:cubicBezTo>
                <a:cubicBezTo>
                  <a:pt x="236" y="391"/>
                  <a:pt x="227" y="373"/>
                  <a:pt x="230" y="371"/>
                </a:cubicBezTo>
                <a:cubicBezTo>
                  <a:pt x="232" y="367"/>
                  <a:pt x="238" y="368"/>
                  <a:pt x="238" y="364"/>
                </a:cubicBezTo>
                <a:cubicBezTo>
                  <a:pt x="239" y="359"/>
                  <a:pt x="232" y="358"/>
                  <a:pt x="237" y="355"/>
                </a:cubicBezTo>
                <a:cubicBezTo>
                  <a:pt x="241" y="351"/>
                  <a:pt x="252" y="357"/>
                  <a:pt x="256" y="345"/>
                </a:cubicBezTo>
                <a:cubicBezTo>
                  <a:pt x="259" y="332"/>
                  <a:pt x="255" y="329"/>
                  <a:pt x="256" y="325"/>
                </a:cubicBezTo>
                <a:cubicBezTo>
                  <a:pt x="257" y="320"/>
                  <a:pt x="265" y="324"/>
                  <a:pt x="262" y="316"/>
                </a:cubicBezTo>
                <a:cubicBezTo>
                  <a:pt x="260" y="309"/>
                  <a:pt x="254" y="295"/>
                  <a:pt x="254" y="295"/>
                </a:cubicBezTo>
                <a:cubicBezTo>
                  <a:pt x="252" y="286"/>
                  <a:pt x="252" y="286"/>
                  <a:pt x="252" y="286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56" y="277"/>
                  <a:pt x="256" y="277"/>
                  <a:pt x="256" y="277"/>
                </a:cubicBezTo>
                <a:cubicBezTo>
                  <a:pt x="256" y="277"/>
                  <a:pt x="264" y="283"/>
                  <a:pt x="266" y="271"/>
                </a:cubicBezTo>
                <a:cubicBezTo>
                  <a:pt x="270" y="259"/>
                  <a:pt x="269" y="255"/>
                  <a:pt x="265" y="251"/>
                </a:cubicBezTo>
                <a:cubicBezTo>
                  <a:pt x="261" y="248"/>
                  <a:pt x="256" y="245"/>
                  <a:pt x="256" y="245"/>
                </a:cubicBezTo>
                <a:cubicBezTo>
                  <a:pt x="246" y="235"/>
                  <a:pt x="246" y="235"/>
                  <a:pt x="246" y="235"/>
                </a:cubicBezTo>
                <a:cubicBezTo>
                  <a:pt x="252" y="200"/>
                  <a:pt x="252" y="200"/>
                  <a:pt x="252" y="200"/>
                </a:cubicBezTo>
                <a:cubicBezTo>
                  <a:pt x="244" y="177"/>
                  <a:pt x="244" y="177"/>
                  <a:pt x="244" y="177"/>
                </a:cubicBezTo>
                <a:cubicBezTo>
                  <a:pt x="247" y="169"/>
                  <a:pt x="247" y="169"/>
                  <a:pt x="247" y="169"/>
                </a:cubicBezTo>
                <a:cubicBezTo>
                  <a:pt x="244" y="158"/>
                  <a:pt x="244" y="158"/>
                  <a:pt x="244" y="158"/>
                </a:cubicBezTo>
                <a:cubicBezTo>
                  <a:pt x="248" y="152"/>
                  <a:pt x="248" y="152"/>
                  <a:pt x="248" y="152"/>
                </a:cubicBezTo>
                <a:cubicBezTo>
                  <a:pt x="241" y="133"/>
                  <a:pt x="241" y="133"/>
                  <a:pt x="241" y="133"/>
                </a:cubicBezTo>
                <a:cubicBezTo>
                  <a:pt x="249" y="122"/>
                  <a:pt x="249" y="122"/>
                  <a:pt x="249" y="122"/>
                </a:cubicBezTo>
                <a:cubicBezTo>
                  <a:pt x="246" y="113"/>
                  <a:pt x="246" y="113"/>
                  <a:pt x="246" y="113"/>
                </a:cubicBezTo>
                <a:cubicBezTo>
                  <a:pt x="246" y="113"/>
                  <a:pt x="258" y="85"/>
                  <a:pt x="270" y="82"/>
                </a:cubicBezTo>
                <a:cubicBezTo>
                  <a:pt x="280" y="79"/>
                  <a:pt x="300" y="85"/>
                  <a:pt x="300" y="85"/>
                </a:cubicBezTo>
                <a:cubicBezTo>
                  <a:pt x="305" y="73"/>
                  <a:pt x="305" y="73"/>
                  <a:pt x="305" y="73"/>
                </a:cubicBezTo>
                <a:cubicBezTo>
                  <a:pt x="304" y="58"/>
                  <a:pt x="304" y="58"/>
                  <a:pt x="304" y="58"/>
                </a:cubicBezTo>
                <a:cubicBezTo>
                  <a:pt x="290" y="48"/>
                  <a:pt x="290" y="48"/>
                  <a:pt x="290" y="48"/>
                </a:cubicBezTo>
                <a:cubicBezTo>
                  <a:pt x="309" y="16"/>
                  <a:pt x="309" y="16"/>
                  <a:pt x="309" y="16"/>
                </a:cubicBezTo>
                <a:cubicBezTo>
                  <a:pt x="310" y="6"/>
                  <a:pt x="310" y="6"/>
                  <a:pt x="310" y="6"/>
                </a:cubicBezTo>
                <a:cubicBezTo>
                  <a:pt x="314" y="1"/>
                  <a:pt x="314" y="1"/>
                  <a:pt x="314" y="1"/>
                </a:cubicBezTo>
                <a:lnTo>
                  <a:pt x="314" y="0"/>
                </a:lnTo>
                <a:close/>
                <a:moveTo>
                  <a:pt x="19" y="334"/>
                </a:moveTo>
                <a:cubicBezTo>
                  <a:pt x="16" y="337"/>
                  <a:pt x="19" y="338"/>
                  <a:pt x="20" y="337"/>
                </a:cubicBezTo>
                <a:cubicBezTo>
                  <a:pt x="23" y="335"/>
                  <a:pt x="22" y="331"/>
                  <a:pt x="19" y="334"/>
                </a:cubicBezTo>
                <a:close/>
                <a:moveTo>
                  <a:pt x="6" y="254"/>
                </a:moveTo>
                <a:cubicBezTo>
                  <a:pt x="9" y="254"/>
                  <a:pt x="10" y="253"/>
                  <a:pt x="7" y="252"/>
                </a:cubicBezTo>
                <a:cubicBezTo>
                  <a:pt x="3" y="252"/>
                  <a:pt x="4" y="254"/>
                  <a:pt x="6" y="254"/>
                </a:cubicBezTo>
                <a:close/>
                <a:moveTo>
                  <a:pt x="15" y="359"/>
                </a:moveTo>
                <a:cubicBezTo>
                  <a:pt x="17" y="357"/>
                  <a:pt x="17" y="357"/>
                  <a:pt x="17" y="357"/>
                </a:cubicBezTo>
                <a:cubicBezTo>
                  <a:pt x="15" y="353"/>
                  <a:pt x="15" y="353"/>
                  <a:pt x="15" y="353"/>
                </a:cubicBezTo>
                <a:cubicBezTo>
                  <a:pt x="15" y="349"/>
                  <a:pt x="15" y="349"/>
                  <a:pt x="15" y="349"/>
                </a:cubicBezTo>
                <a:cubicBezTo>
                  <a:pt x="11" y="347"/>
                  <a:pt x="11" y="347"/>
                  <a:pt x="11" y="347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0" y="349"/>
                  <a:pt x="9" y="351"/>
                </a:cubicBezTo>
                <a:cubicBezTo>
                  <a:pt x="8" y="353"/>
                  <a:pt x="12" y="355"/>
                  <a:pt x="12" y="355"/>
                </a:cubicBezTo>
                <a:cubicBezTo>
                  <a:pt x="9" y="358"/>
                  <a:pt x="9" y="358"/>
                  <a:pt x="9" y="358"/>
                </a:cubicBezTo>
                <a:cubicBezTo>
                  <a:pt x="9" y="364"/>
                  <a:pt x="9" y="364"/>
                  <a:pt x="9" y="364"/>
                </a:cubicBezTo>
                <a:cubicBezTo>
                  <a:pt x="13" y="363"/>
                  <a:pt x="13" y="363"/>
                  <a:pt x="13" y="363"/>
                </a:cubicBezTo>
                <a:cubicBezTo>
                  <a:pt x="10" y="358"/>
                  <a:pt x="10" y="358"/>
                  <a:pt x="10" y="358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5" y="355"/>
                  <a:pt x="15" y="355"/>
                  <a:pt x="15" y="355"/>
                </a:cubicBezTo>
                <a:cubicBezTo>
                  <a:pt x="14" y="357"/>
                  <a:pt x="14" y="357"/>
                  <a:pt x="14" y="357"/>
                </a:cubicBezTo>
                <a:lnTo>
                  <a:pt x="15" y="359"/>
                </a:lnTo>
                <a:close/>
                <a:moveTo>
                  <a:pt x="6" y="271"/>
                </a:moveTo>
                <a:cubicBezTo>
                  <a:pt x="7" y="271"/>
                  <a:pt x="7" y="271"/>
                  <a:pt x="7" y="271"/>
                </a:cubicBezTo>
                <a:cubicBezTo>
                  <a:pt x="8" y="267"/>
                  <a:pt x="8" y="267"/>
                  <a:pt x="8" y="267"/>
                </a:cubicBezTo>
                <a:cubicBezTo>
                  <a:pt x="7" y="267"/>
                  <a:pt x="7" y="267"/>
                  <a:pt x="7" y="267"/>
                </a:cubicBezTo>
                <a:lnTo>
                  <a:pt x="6" y="271"/>
                </a:lnTo>
                <a:close/>
                <a:moveTo>
                  <a:pt x="16" y="341"/>
                </a:moveTo>
                <a:cubicBezTo>
                  <a:pt x="16" y="344"/>
                  <a:pt x="16" y="344"/>
                  <a:pt x="16" y="344"/>
                </a:cubicBezTo>
                <a:cubicBezTo>
                  <a:pt x="14" y="345"/>
                  <a:pt x="14" y="345"/>
                  <a:pt x="14" y="345"/>
                </a:cubicBezTo>
                <a:cubicBezTo>
                  <a:pt x="14" y="345"/>
                  <a:pt x="16" y="353"/>
                  <a:pt x="20" y="353"/>
                </a:cubicBezTo>
                <a:cubicBezTo>
                  <a:pt x="26" y="353"/>
                  <a:pt x="22" y="344"/>
                  <a:pt x="22" y="344"/>
                </a:cubicBezTo>
                <a:cubicBezTo>
                  <a:pt x="17" y="341"/>
                  <a:pt x="17" y="341"/>
                  <a:pt x="17" y="341"/>
                </a:cubicBezTo>
                <a:lnTo>
                  <a:pt x="16" y="341"/>
                </a:lnTo>
                <a:close/>
                <a:moveTo>
                  <a:pt x="25" y="352"/>
                </a:moveTo>
                <a:cubicBezTo>
                  <a:pt x="29" y="357"/>
                  <a:pt x="29" y="357"/>
                  <a:pt x="29" y="357"/>
                </a:cubicBezTo>
                <a:cubicBezTo>
                  <a:pt x="33" y="355"/>
                  <a:pt x="33" y="355"/>
                  <a:pt x="33" y="355"/>
                </a:cubicBezTo>
                <a:cubicBezTo>
                  <a:pt x="27" y="350"/>
                  <a:pt x="27" y="350"/>
                  <a:pt x="27" y="350"/>
                </a:cubicBezTo>
                <a:lnTo>
                  <a:pt x="25" y="352"/>
                </a:lnTo>
                <a:close/>
                <a:moveTo>
                  <a:pt x="28" y="310"/>
                </a:moveTo>
                <a:cubicBezTo>
                  <a:pt x="32" y="308"/>
                  <a:pt x="32" y="308"/>
                  <a:pt x="32" y="308"/>
                </a:cubicBezTo>
                <a:cubicBezTo>
                  <a:pt x="34" y="297"/>
                  <a:pt x="34" y="297"/>
                  <a:pt x="34" y="297"/>
                </a:cubicBezTo>
                <a:cubicBezTo>
                  <a:pt x="33" y="296"/>
                  <a:pt x="33" y="296"/>
                  <a:pt x="33" y="296"/>
                </a:cubicBezTo>
                <a:cubicBezTo>
                  <a:pt x="29" y="301"/>
                  <a:pt x="29" y="301"/>
                  <a:pt x="29" y="301"/>
                </a:cubicBezTo>
                <a:cubicBezTo>
                  <a:pt x="29" y="301"/>
                  <a:pt x="28" y="301"/>
                  <a:pt x="26" y="302"/>
                </a:cubicBezTo>
                <a:cubicBezTo>
                  <a:pt x="24" y="302"/>
                  <a:pt x="24" y="304"/>
                  <a:pt x="24" y="304"/>
                </a:cubicBezTo>
                <a:lnTo>
                  <a:pt x="28" y="310"/>
                </a:lnTo>
                <a:close/>
                <a:moveTo>
                  <a:pt x="7" y="280"/>
                </a:moveTo>
                <a:cubicBezTo>
                  <a:pt x="10" y="283"/>
                  <a:pt x="10" y="283"/>
                  <a:pt x="10" y="283"/>
                </a:cubicBezTo>
                <a:cubicBezTo>
                  <a:pt x="9" y="278"/>
                  <a:pt x="9" y="278"/>
                  <a:pt x="9" y="278"/>
                </a:cubicBezTo>
                <a:lnTo>
                  <a:pt x="7" y="280"/>
                </a:lnTo>
                <a:close/>
                <a:moveTo>
                  <a:pt x="10" y="329"/>
                </a:moveTo>
                <a:cubicBezTo>
                  <a:pt x="11" y="331"/>
                  <a:pt x="11" y="331"/>
                  <a:pt x="11" y="331"/>
                </a:cubicBezTo>
                <a:cubicBezTo>
                  <a:pt x="12" y="331"/>
                  <a:pt x="12" y="331"/>
                  <a:pt x="12" y="331"/>
                </a:cubicBezTo>
                <a:cubicBezTo>
                  <a:pt x="14" y="334"/>
                  <a:pt x="14" y="334"/>
                  <a:pt x="14" y="334"/>
                </a:cubicBezTo>
                <a:cubicBezTo>
                  <a:pt x="12" y="336"/>
                  <a:pt x="12" y="336"/>
                  <a:pt x="12" y="336"/>
                </a:cubicBezTo>
                <a:cubicBezTo>
                  <a:pt x="15" y="337"/>
                  <a:pt x="15" y="337"/>
                  <a:pt x="15" y="337"/>
                </a:cubicBezTo>
                <a:cubicBezTo>
                  <a:pt x="16" y="333"/>
                  <a:pt x="16" y="333"/>
                  <a:pt x="16" y="333"/>
                </a:cubicBezTo>
                <a:cubicBezTo>
                  <a:pt x="12" y="328"/>
                  <a:pt x="12" y="328"/>
                  <a:pt x="12" y="328"/>
                </a:cubicBezTo>
                <a:lnTo>
                  <a:pt x="10" y="329"/>
                </a:lnTo>
                <a:close/>
                <a:moveTo>
                  <a:pt x="9" y="290"/>
                </a:moveTo>
                <a:cubicBezTo>
                  <a:pt x="8" y="290"/>
                  <a:pt x="8" y="290"/>
                  <a:pt x="8" y="290"/>
                </a:cubicBezTo>
                <a:cubicBezTo>
                  <a:pt x="8" y="290"/>
                  <a:pt x="10" y="294"/>
                  <a:pt x="11" y="295"/>
                </a:cubicBezTo>
                <a:cubicBezTo>
                  <a:pt x="12" y="296"/>
                  <a:pt x="14" y="298"/>
                  <a:pt x="14" y="298"/>
                </a:cubicBezTo>
                <a:cubicBezTo>
                  <a:pt x="14" y="298"/>
                  <a:pt x="15" y="296"/>
                  <a:pt x="13" y="294"/>
                </a:cubicBezTo>
                <a:cubicBezTo>
                  <a:pt x="12" y="292"/>
                  <a:pt x="9" y="290"/>
                  <a:pt x="9" y="290"/>
                </a:cubicBezTo>
                <a:close/>
                <a:moveTo>
                  <a:pt x="13" y="340"/>
                </a:moveTo>
                <a:cubicBezTo>
                  <a:pt x="11" y="337"/>
                  <a:pt x="11" y="337"/>
                  <a:pt x="11" y="337"/>
                </a:cubicBezTo>
                <a:cubicBezTo>
                  <a:pt x="8" y="340"/>
                  <a:pt x="8" y="340"/>
                  <a:pt x="8" y="340"/>
                </a:cubicBezTo>
                <a:cubicBezTo>
                  <a:pt x="9" y="342"/>
                  <a:pt x="9" y="342"/>
                  <a:pt x="9" y="342"/>
                </a:cubicBezTo>
                <a:lnTo>
                  <a:pt x="13" y="340"/>
                </a:lnTo>
                <a:close/>
                <a:moveTo>
                  <a:pt x="9" y="324"/>
                </a:moveTo>
                <a:cubicBezTo>
                  <a:pt x="11" y="325"/>
                  <a:pt x="13" y="325"/>
                  <a:pt x="13" y="325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13" y="318"/>
                  <a:pt x="13" y="318"/>
                  <a:pt x="13" y="318"/>
                </a:cubicBezTo>
                <a:cubicBezTo>
                  <a:pt x="10" y="310"/>
                  <a:pt x="10" y="310"/>
                  <a:pt x="10" y="310"/>
                </a:cubicBezTo>
                <a:cubicBezTo>
                  <a:pt x="9" y="313"/>
                  <a:pt x="9" y="313"/>
                  <a:pt x="9" y="313"/>
                </a:cubicBezTo>
                <a:cubicBezTo>
                  <a:pt x="11" y="317"/>
                  <a:pt x="11" y="317"/>
                  <a:pt x="11" y="317"/>
                </a:cubicBezTo>
                <a:cubicBezTo>
                  <a:pt x="7" y="318"/>
                  <a:pt x="7" y="318"/>
                  <a:pt x="7" y="318"/>
                </a:cubicBezTo>
                <a:cubicBezTo>
                  <a:pt x="7" y="318"/>
                  <a:pt x="7" y="322"/>
                  <a:pt x="9" y="324"/>
                </a:cubicBezTo>
                <a:close/>
                <a:moveTo>
                  <a:pt x="7" y="286"/>
                </a:moveTo>
                <a:cubicBezTo>
                  <a:pt x="11" y="289"/>
                  <a:pt x="11" y="289"/>
                  <a:pt x="11" y="289"/>
                </a:cubicBezTo>
                <a:cubicBezTo>
                  <a:pt x="9" y="284"/>
                  <a:pt x="9" y="284"/>
                  <a:pt x="9" y="284"/>
                </a:cubicBezTo>
                <a:lnTo>
                  <a:pt x="7" y="286"/>
                </a:lnTo>
                <a:close/>
                <a:moveTo>
                  <a:pt x="11" y="301"/>
                </a:moveTo>
                <a:cubicBezTo>
                  <a:pt x="12" y="301"/>
                  <a:pt x="16" y="303"/>
                  <a:pt x="16" y="303"/>
                </a:cubicBezTo>
                <a:cubicBezTo>
                  <a:pt x="16" y="301"/>
                  <a:pt x="16" y="301"/>
                  <a:pt x="16" y="301"/>
                </a:cubicBezTo>
                <a:cubicBezTo>
                  <a:pt x="16" y="301"/>
                  <a:pt x="11" y="298"/>
                  <a:pt x="10" y="298"/>
                </a:cubicBezTo>
                <a:cubicBezTo>
                  <a:pt x="9" y="298"/>
                  <a:pt x="10" y="300"/>
                  <a:pt x="11" y="301"/>
                </a:cubicBezTo>
                <a:close/>
              </a:path>
            </a:pathLst>
          </a:custGeom>
          <a:solidFill>
            <a:srgbClr val="D9D9D9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0" name="Freeform 56"/>
          <p:cNvSpPr>
            <a:spLocks noEditPoints="1"/>
          </p:cNvSpPr>
          <p:nvPr/>
        </p:nvSpPr>
        <p:spPr bwMode="auto">
          <a:xfrm>
            <a:off x="3198813" y="1185069"/>
            <a:ext cx="865187" cy="1295400"/>
          </a:xfrm>
          <a:custGeom>
            <a:avLst/>
            <a:gdLst>
              <a:gd name="T0" fmla="*/ 2147483647 w 314"/>
              <a:gd name="T1" fmla="*/ 2147483647 h 471"/>
              <a:gd name="T2" fmla="*/ 2147483647 w 314"/>
              <a:gd name="T3" fmla="*/ 2147483647 h 471"/>
              <a:gd name="T4" fmla="*/ 2147483647 w 314"/>
              <a:gd name="T5" fmla="*/ 2147483647 h 471"/>
              <a:gd name="T6" fmla="*/ 2147483647 w 314"/>
              <a:gd name="T7" fmla="*/ 2147483647 h 471"/>
              <a:gd name="T8" fmla="*/ 2147483647 w 314"/>
              <a:gd name="T9" fmla="*/ 2147483647 h 471"/>
              <a:gd name="T10" fmla="*/ 2147483647 w 314"/>
              <a:gd name="T11" fmla="*/ 2147483647 h 471"/>
              <a:gd name="T12" fmla="*/ 2147483647 w 314"/>
              <a:gd name="T13" fmla="*/ 2147483647 h 471"/>
              <a:gd name="T14" fmla="*/ 2147483647 w 314"/>
              <a:gd name="T15" fmla="*/ 2147483647 h 471"/>
              <a:gd name="T16" fmla="*/ 2147483647 w 314"/>
              <a:gd name="T17" fmla="*/ 2147483647 h 471"/>
              <a:gd name="T18" fmla="*/ 2147483647 w 314"/>
              <a:gd name="T19" fmla="*/ 2147483647 h 471"/>
              <a:gd name="T20" fmla="*/ 2147483647 w 314"/>
              <a:gd name="T21" fmla="*/ 2147483647 h 471"/>
              <a:gd name="T22" fmla="*/ 2147483647 w 314"/>
              <a:gd name="T23" fmla="*/ 2147483647 h 471"/>
              <a:gd name="T24" fmla="*/ 2147483647 w 314"/>
              <a:gd name="T25" fmla="*/ 2147483647 h 471"/>
              <a:gd name="T26" fmla="*/ 2147483647 w 314"/>
              <a:gd name="T27" fmla="*/ 2147483647 h 471"/>
              <a:gd name="T28" fmla="*/ 2147483647 w 314"/>
              <a:gd name="T29" fmla="*/ 2147483647 h 471"/>
              <a:gd name="T30" fmla="*/ 2147483647 w 314"/>
              <a:gd name="T31" fmla="*/ 2147483647 h 471"/>
              <a:gd name="T32" fmla="*/ 2147483647 w 314"/>
              <a:gd name="T33" fmla="*/ 2147483647 h 471"/>
              <a:gd name="T34" fmla="*/ 2147483647 w 314"/>
              <a:gd name="T35" fmla="*/ 2147483647 h 471"/>
              <a:gd name="T36" fmla="*/ 2147483647 w 314"/>
              <a:gd name="T37" fmla="*/ 2147483647 h 471"/>
              <a:gd name="T38" fmla="*/ 2147483647 w 314"/>
              <a:gd name="T39" fmla="*/ 2147483647 h 471"/>
              <a:gd name="T40" fmla="*/ 2147483647 w 314"/>
              <a:gd name="T41" fmla="*/ 2147483647 h 471"/>
              <a:gd name="T42" fmla="*/ 2147483647 w 314"/>
              <a:gd name="T43" fmla="*/ 2147483647 h 471"/>
              <a:gd name="T44" fmla="*/ 2147483647 w 314"/>
              <a:gd name="T45" fmla="*/ 2147483647 h 471"/>
              <a:gd name="T46" fmla="*/ 2147483647 w 314"/>
              <a:gd name="T47" fmla="*/ 2147483647 h 471"/>
              <a:gd name="T48" fmla="*/ 2147483647 w 314"/>
              <a:gd name="T49" fmla="*/ 2147483647 h 471"/>
              <a:gd name="T50" fmla="*/ 2147483647 w 314"/>
              <a:gd name="T51" fmla="*/ 2147483647 h 471"/>
              <a:gd name="T52" fmla="*/ 2147483647 w 314"/>
              <a:gd name="T53" fmla="*/ 2147483647 h 471"/>
              <a:gd name="T54" fmla="*/ 2147483647 w 314"/>
              <a:gd name="T55" fmla="*/ 2147483647 h 471"/>
              <a:gd name="T56" fmla="*/ 2147483647 w 314"/>
              <a:gd name="T57" fmla="*/ 2147483647 h 471"/>
              <a:gd name="T58" fmla="*/ 2147483647 w 314"/>
              <a:gd name="T59" fmla="*/ 2147483647 h 471"/>
              <a:gd name="T60" fmla="*/ 2147483647 w 314"/>
              <a:gd name="T61" fmla="*/ 2147483647 h 471"/>
              <a:gd name="T62" fmla="*/ 2147483647 w 314"/>
              <a:gd name="T63" fmla="*/ 2147483647 h 471"/>
              <a:gd name="T64" fmla="*/ 2147483647 w 314"/>
              <a:gd name="T65" fmla="*/ 2147483647 h 471"/>
              <a:gd name="T66" fmla="*/ 2147483647 w 314"/>
              <a:gd name="T67" fmla="*/ 2147483647 h 471"/>
              <a:gd name="T68" fmla="*/ 2147483647 w 314"/>
              <a:gd name="T69" fmla="*/ 2147483647 h 471"/>
              <a:gd name="T70" fmla="*/ 2147483647 w 314"/>
              <a:gd name="T71" fmla="*/ 2147483647 h 471"/>
              <a:gd name="T72" fmla="*/ 2147483647 w 314"/>
              <a:gd name="T73" fmla="*/ 2147483647 h 471"/>
              <a:gd name="T74" fmla="*/ 2147483647 w 314"/>
              <a:gd name="T75" fmla="*/ 2147483647 h 471"/>
              <a:gd name="T76" fmla="*/ 2147483647 w 314"/>
              <a:gd name="T77" fmla="*/ 2147483647 h 471"/>
              <a:gd name="T78" fmla="*/ 2147483647 w 314"/>
              <a:gd name="T79" fmla="*/ 2147483647 h 471"/>
              <a:gd name="T80" fmla="*/ 2147483647 w 314"/>
              <a:gd name="T81" fmla="*/ 2147483647 h 471"/>
              <a:gd name="T82" fmla="*/ 2147483647 w 314"/>
              <a:gd name="T83" fmla="*/ 2147483647 h 471"/>
              <a:gd name="T84" fmla="*/ 2147483647 w 314"/>
              <a:gd name="T85" fmla="*/ 2147483647 h 471"/>
              <a:gd name="T86" fmla="*/ 2147483647 w 314"/>
              <a:gd name="T87" fmla="*/ 2147483647 h 471"/>
              <a:gd name="T88" fmla="*/ 2147483647 w 314"/>
              <a:gd name="T89" fmla="*/ 2147483647 h 471"/>
              <a:gd name="T90" fmla="*/ 2147483647 w 314"/>
              <a:gd name="T91" fmla="*/ 2147483647 h 471"/>
              <a:gd name="T92" fmla="*/ 2147483647 w 314"/>
              <a:gd name="T93" fmla="*/ 2147483647 h 471"/>
              <a:gd name="T94" fmla="*/ 2147483647 w 314"/>
              <a:gd name="T95" fmla="*/ 2147483647 h 471"/>
              <a:gd name="T96" fmla="*/ 2147483647 w 314"/>
              <a:gd name="T97" fmla="*/ 2147483647 h 471"/>
              <a:gd name="T98" fmla="*/ 2147483647 w 314"/>
              <a:gd name="T99" fmla="*/ 2147483647 h 471"/>
              <a:gd name="T100" fmla="*/ 2147483647 w 314"/>
              <a:gd name="T101" fmla="*/ 2147483647 h 471"/>
              <a:gd name="T102" fmla="*/ 2147483647 w 314"/>
              <a:gd name="T103" fmla="*/ 2147483647 h 471"/>
              <a:gd name="T104" fmla="*/ 2147483647 w 314"/>
              <a:gd name="T105" fmla="*/ 2147483647 h 471"/>
              <a:gd name="T106" fmla="*/ 2147483647 w 314"/>
              <a:gd name="T107" fmla="*/ 2147483647 h 471"/>
              <a:gd name="T108" fmla="*/ 2147483647 w 314"/>
              <a:gd name="T109" fmla="*/ 2147483647 h 471"/>
              <a:gd name="T110" fmla="*/ 2147483647 w 314"/>
              <a:gd name="T111" fmla="*/ 2147483647 h 471"/>
              <a:gd name="T112" fmla="*/ 2147483647 w 314"/>
              <a:gd name="T113" fmla="*/ 2147483647 h 471"/>
              <a:gd name="T114" fmla="*/ 2147483647 w 314"/>
              <a:gd name="T115" fmla="*/ 2147483647 h 471"/>
              <a:gd name="T116" fmla="*/ 2147483647 w 314"/>
              <a:gd name="T117" fmla="*/ 2147483647 h 471"/>
              <a:gd name="T118" fmla="*/ 2147483647 w 314"/>
              <a:gd name="T119" fmla="*/ 2147483647 h 471"/>
              <a:gd name="T120" fmla="*/ 2147483647 w 314"/>
              <a:gd name="T121" fmla="*/ 2147483647 h 471"/>
              <a:gd name="T122" fmla="*/ 2147483647 w 314"/>
              <a:gd name="T123" fmla="*/ 2147483647 h 471"/>
              <a:gd name="T124" fmla="*/ 2147483647 w 314"/>
              <a:gd name="T125" fmla="*/ 2147483647 h 47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4"/>
              <a:gd name="T190" fmla="*/ 0 h 471"/>
              <a:gd name="T191" fmla="*/ 314 w 314"/>
              <a:gd name="T192" fmla="*/ 471 h 47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4" h="471">
                <a:moveTo>
                  <a:pt x="57" y="177"/>
                </a:moveTo>
                <a:cubicBezTo>
                  <a:pt x="59" y="177"/>
                  <a:pt x="61" y="172"/>
                  <a:pt x="58" y="173"/>
                </a:cubicBezTo>
                <a:cubicBezTo>
                  <a:pt x="55" y="174"/>
                  <a:pt x="56" y="177"/>
                  <a:pt x="57" y="177"/>
                </a:cubicBezTo>
                <a:close/>
                <a:moveTo>
                  <a:pt x="53" y="184"/>
                </a:moveTo>
                <a:cubicBezTo>
                  <a:pt x="49" y="185"/>
                  <a:pt x="49" y="185"/>
                  <a:pt x="49" y="185"/>
                </a:cubicBezTo>
                <a:cubicBezTo>
                  <a:pt x="49" y="194"/>
                  <a:pt x="49" y="194"/>
                  <a:pt x="49" y="194"/>
                </a:cubicBezTo>
                <a:cubicBezTo>
                  <a:pt x="57" y="189"/>
                  <a:pt x="57" y="189"/>
                  <a:pt x="57" y="189"/>
                </a:cubicBezTo>
                <a:lnTo>
                  <a:pt x="53" y="184"/>
                </a:lnTo>
                <a:close/>
                <a:moveTo>
                  <a:pt x="63" y="171"/>
                </a:moveTo>
                <a:cubicBezTo>
                  <a:pt x="59" y="170"/>
                  <a:pt x="59" y="170"/>
                  <a:pt x="59" y="170"/>
                </a:cubicBezTo>
                <a:cubicBezTo>
                  <a:pt x="62" y="173"/>
                  <a:pt x="62" y="173"/>
                  <a:pt x="62" y="173"/>
                </a:cubicBezTo>
                <a:lnTo>
                  <a:pt x="63" y="171"/>
                </a:lnTo>
                <a:close/>
                <a:moveTo>
                  <a:pt x="60" y="187"/>
                </a:moveTo>
                <a:cubicBezTo>
                  <a:pt x="65" y="185"/>
                  <a:pt x="65" y="185"/>
                  <a:pt x="65" y="185"/>
                </a:cubicBezTo>
                <a:cubicBezTo>
                  <a:pt x="61" y="183"/>
                  <a:pt x="61" y="183"/>
                  <a:pt x="61" y="183"/>
                </a:cubicBezTo>
                <a:cubicBezTo>
                  <a:pt x="57" y="184"/>
                  <a:pt x="57" y="184"/>
                  <a:pt x="57" y="184"/>
                </a:cubicBezTo>
                <a:lnTo>
                  <a:pt x="60" y="187"/>
                </a:lnTo>
                <a:close/>
                <a:moveTo>
                  <a:pt x="55" y="178"/>
                </a:moveTo>
                <a:cubicBezTo>
                  <a:pt x="51" y="182"/>
                  <a:pt x="51" y="182"/>
                  <a:pt x="51" y="182"/>
                </a:cubicBezTo>
                <a:cubicBezTo>
                  <a:pt x="58" y="182"/>
                  <a:pt x="58" y="182"/>
                  <a:pt x="58" y="182"/>
                </a:cubicBezTo>
                <a:lnTo>
                  <a:pt x="55" y="178"/>
                </a:lnTo>
                <a:close/>
                <a:moveTo>
                  <a:pt x="22" y="294"/>
                </a:moveTo>
                <a:cubicBezTo>
                  <a:pt x="13" y="285"/>
                  <a:pt x="13" y="285"/>
                  <a:pt x="13" y="285"/>
                </a:cubicBezTo>
                <a:cubicBezTo>
                  <a:pt x="12" y="286"/>
                  <a:pt x="12" y="286"/>
                  <a:pt x="12" y="286"/>
                </a:cubicBezTo>
                <a:cubicBezTo>
                  <a:pt x="18" y="294"/>
                  <a:pt x="18" y="294"/>
                  <a:pt x="18" y="294"/>
                </a:cubicBezTo>
                <a:cubicBezTo>
                  <a:pt x="17" y="296"/>
                  <a:pt x="17" y="296"/>
                  <a:pt x="17" y="296"/>
                </a:cubicBezTo>
                <a:cubicBezTo>
                  <a:pt x="15" y="295"/>
                  <a:pt x="15" y="295"/>
                  <a:pt x="15" y="295"/>
                </a:cubicBezTo>
                <a:cubicBezTo>
                  <a:pt x="20" y="302"/>
                  <a:pt x="20" y="302"/>
                  <a:pt x="20" y="302"/>
                </a:cubicBezTo>
                <a:cubicBezTo>
                  <a:pt x="23" y="302"/>
                  <a:pt x="25" y="299"/>
                  <a:pt x="25" y="299"/>
                </a:cubicBezTo>
                <a:cubicBezTo>
                  <a:pt x="23" y="296"/>
                  <a:pt x="23" y="296"/>
                  <a:pt x="23" y="296"/>
                </a:cubicBezTo>
                <a:lnTo>
                  <a:pt x="22" y="294"/>
                </a:lnTo>
                <a:close/>
                <a:moveTo>
                  <a:pt x="71" y="162"/>
                </a:moveTo>
                <a:cubicBezTo>
                  <a:pt x="69" y="162"/>
                  <a:pt x="69" y="162"/>
                  <a:pt x="69" y="162"/>
                </a:cubicBezTo>
                <a:cubicBezTo>
                  <a:pt x="69" y="166"/>
                  <a:pt x="69" y="166"/>
                  <a:pt x="69" y="166"/>
                </a:cubicBezTo>
                <a:cubicBezTo>
                  <a:pt x="71" y="166"/>
                  <a:pt x="71" y="166"/>
                  <a:pt x="71" y="166"/>
                </a:cubicBezTo>
                <a:lnTo>
                  <a:pt x="71" y="162"/>
                </a:lnTo>
                <a:close/>
                <a:moveTo>
                  <a:pt x="15" y="241"/>
                </a:moveTo>
                <a:cubicBezTo>
                  <a:pt x="18" y="240"/>
                  <a:pt x="18" y="240"/>
                  <a:pt x="18" y="240"/>
                </a:cubicBezTo>
                <a:cubicBezTo>
                  <a:pt x="14" y="237"/>
                  <a:pt x="14" y="237"/>
                  <a:pt x="14" y="237"/>
                </a:cubicBezTo>
                <a:lnTo>
                  <a:pt x="15" y="241"/>
                </a:lnTo>
                <a:close/>
                <a:moveTo>
                  <a:pt x="63" y="168"/>
                </a:moveTo>
                <a:cubicBezTo>
                  <a:pt x="62" y="169"/>
                  <a:pt x="62" y="169"/>
                  <a:pt x="62" y="169"/>
                </a:cubicBezTo>
                <a:cubicBezTo>
                  <a:pt x="65" y="171"/>
                  <a:pt x="65" y="171"/>
                  <a:pt x="65" y="171"/>
                </a:cubicBezTo>
                <a:lnTo>
                  <a:pt x="63" y="168"/>
                </a:lnTo>
                <a:close/>
                <a:moveTo>
                  <a:pt x="36" y="192"/>
                </a:moveTo>
                <a:cubicBezTo>
                  <a:pt x="34" y="193"/>
                  <a:pt x="34" y="193"/>
                  <a:pt x="34" y="193"/>
                </a:cubicBezTo>
                <a:cubicBezTo>
                  <a:pt x="34" y="195"/>
                  <a:pt x="34" y="195"/>
                  <a:pt x="34" y="195"/>
                </a:cubicBezTo>
                <a:cubicBezTo>
                  <a:pt x="36" y="195"/>
                  <a:pt x="36" y="195"/>
                  <a:pt x="36" y="195"/>
                </a:cubicBezTo>
                <a:lnTo>
                  <a:pt x="36" y="192"/>
                </a:lnTo>
                <a:close/>
                <a:moveTo>
                  <a:pt x="22" y="234"/>
                </a:moveTo>
                <a:cubicBezTo>
                  <a:pt x="17" y="236"/>
                  <a:pt x="17" y="236"/>
                  <a:pt x="17" y="236"/>
                </a:cubicBezTo>
                <a:cubicBezTo>
                  <a:pt x="22" y="238"/>
                  <a:pt x="22" y="238"/>
                  <a:pt x="22" y="238"/>
                </a:cubicBezTo>
                <a:lnTo>
                  <a:pt x="22" y="234"/>
                </a:lnTo>
                <a:close/>
                <a:moveTo>
                  <a:pt x="45" y="198"/>
                </a:moveTo>
                <a:cubicBezTo>
                  <a:pt x="48" y="196"/>
                  <a:pt x="48" y="192"/>
                  <a:pt x="44" y="191"/>
                </a:cubicBezTo>
                <a:cubicBezTo>
                  <a:pt x="40" y="189"/>
                  <a:pt x="40" y="194"/>
                  <a:pt x="40" y="194"/>
                </a:cubicBezTo>
                <a:cubicBezTo>
                  <a:pt x="39" y="195"/>
                  <a:pt x="39" y="195"/>
                  <a:pt x="39" y="195"/>
                </a:cubicBezTo>
                <a:cubicBezTo>
                  <a:pt x="39" y="198"/>
                  <a:pt x="42" y="199"/>
                  <a:pt x="45" y="198"/>
                </a:cubicBezTo>
                <a:close/>
                <a:moveTo>
                  <a:pt x="42" y="189"/>
                </a:moveTo>
                <a:cubicBezTo>
                  <a:pt x="45" y="189"/>
                  <a:pt x="45" y="189"/>
                  <a:pt x="45" y="189"/>
                </a:cubicBezTo>
                <a:cubicBezTo>
                  <a:pt x="46" y="187"/>
                  <a:pt x="46" y="187"/>
                  <a:pt x="46" y="187"/>
                </a:cubicBezTo>
                <a:cubicBezTo>
                  <a:pt x="43" y="184"/>
                  <a:pt x="43" y="184"/>
                  <a:pt x="43" y="184"/>
                </a:cubicBezTo>
                <a:cubicBezTo>
                  <a:pt x="41" y="184"/>
                  <a:pt x="41" y="184"/>
                  <a:pt x="41" y="184"/>
                </a:cubicBezTo>
                <a:cubicBezTo>
                  <a:pt x="42" y="187"/>
                  <a:pt x="42" y="187"/>
                  <a:pt x="42" y="187"/>
                </a:cubicBezTo>
                <a:lnTo>
                  <a:pt x="42" y="189"/>
                </a:lnTo>
                <a:close/>
                <a:moveTo>
                  <a:pt x="80" y="169"/>
                </a:moveTo>
                <a:cubicBezTo>
                  <a:pt x="85" y="167"/>
                  <a:pt x="85" y="166"/>
                  <a:pt x="82" y="166"/>
                </a:cubicBezTo>
                <a:cubicBezTo>
                  <a:pt x="78" y="164"/>
                  <a:pt x="77" y="167"/>
                  <a:pt x="77" y="168"/>
                </a:cubicBezTo>
                <a:cubicBezTo>
                  <a:pt x="77" y="169"/>
                  <a:pt x="80" y="169"/>
                  <a:pt x="80" y="169"/>
                </a:cubicBezTo>
                <a:close/>
                <a:moveTo>
                  <a:pt x="118" y="126"/>
                </a:moveTo>
                <a:cubicBezTo>
                  <a:pt x="123" y="128"/>
                  <a:pt x="123" y="128"/>
                  <a:pt x="123" y="128"/>
                </a:cubicBezTo>
                <a:cubicBezTo>
                  <a:pt x="127" y="127"/>
                  <a:pt x="127" y="127"/>
                  <a:pt x="127" y="127"/>
                </a:cubicBezTo>
                <a:cubicBezTo>
                  <a:pt x="127" y="127"/>
                  <a:pt x="127" y="120"/>
                  <a:pt x="123" y="121"/>
                </a:cubicBezTo>
                <a:cubicBezTo>
                  <a:pt x="117" y="121"/>
                  <a:pt x="115" y="122"/>
                  <a:pt x="115" y="122"/>
                </a:cubicBezTo>
                <a:cubicBezTo>
                  <a:pt x="116" y="126"/>
                  <a:pt x="116" y="126"/>
                  <a:pt x="116" y="126"/>
                </a:cubicBezTo>
                <a:lnTo>
                  <a:pt x="118" y="126"/>
                </a:lnTo>
                <a:close/>
                <a:moveTo>
                  <a:pt x="162" y="106"/>
                </a:moveTo>
                <a:cubicBezTo>
                  <a:pt x="162" y="112"/>
                  <a:pt x="162" y="112"/>
                  <a:pt x="162" y="112"/>
                </a:cubicBezTo>
                <a:cubicBezTo>
                  <a:pt x="166" y="110"/>
                  <a:pt x="166" y="110"/>
                  <a:pt x="166" y="110"/>
                </a:cubicBezTo>
                <a:lnTo>
                  <a:pt x="162" y="106"/>
                </a:lnTo>
                <a:close/>
                <a:moveTo>
                  <a:pt x="113" y="139"/>
                </a:moveTo>
                <a:cubicBezTo>
                  <a:pt x="111" y="143"/>
                  <a:pt x="111" y="143"/>
                  <a:pt x="111" y="143"/>
                </a:cubicBezTo>
                <a:cubicBezTo>
                  <a:pt x="115" y="142"/>
                  <a:pt x="115" y="142"/>
                  <a:pt x="115" y="142"/>
                </a:cubicBezTo>
                <a:lnTo>
                  <a:pt x="113" y="139"/>
                </a:lnTo>
                <a:close/>
                <a:moveTo>
                  <a:pt x="116" y="146"/>
                </a:moveTo>
                <a:cubicBezTo>
                  <a:pt x="116" y="143"/>
                  <a:pt x="116" y="143"/>
                  <a:pt x="116" y="143"/>
                </a:cubicBezTo>
                <a:cubicBezTo>
                  <a:pt x="111" y="144"/>
                  <a:pt x="111" y="144"/>
                  <a:pt x="111" y="144"/>
                </a:cubicBezTo>
                <a:cubicBezTo>
                  <a:pt x="112" y="148"/>
                  <a:pt x="112" y="148"/>
                  <a:pt x="112" y="148"/>
                </a:cubicBezTo>
                <a:lnTo>
                  <a:pt x="116" y="146"/>
                </a:lnTo>
                <a:close/>
                <a:moveTo>
                  <a:pt x="87" y="159"/>
                </a:moveTo>
                <a:cubicBezTo>
                  <a:pt x="82" y="158"/>
                  <a:pt x="82" y="158"/>
                  <a:pt x="82" y="158"/>
                </a:cubicBezTo>
                <a:cubicBezTo>
                  <a:pt x="80" y="159"/>
                  <a:pt x="80" y="159"/>
                  <a:pt x="80" y="159"/>
                </a:cubicBezTo>
                <a:cubicBezTo>
                  <a:pt x="83" y="162"/>
                  <a:pt x="83" y="162"/>
                  <a:pt x="83" y="162"/>
                </a:cubicBezTo>
                <a:lnTo>
                  <a:pt x="87" y="159"/>
                </a:lnTo>
                <a:close/>
                <a:moveTo>
                  <a:pt x="235" y="16"/>
                </a:moveTo>
                <a:cubicBezTo>
                  <a:pt x="235" y="16"/>
                  <a:pt x="232" y="15"/>
                  <a:pt x="230" y="16"/>
                </a:cubicBezTo>
                <a:cubicBezTo>
                  <a:pt x="227" y="18"/>
                  <a:pt x="229" y="21"/>
                  <a:pt x="229" y="21"/>
                </a:cubicBezTo>
                <a:lnTo>
                  <a:pt x="235" y="16"/>
                </a:lnTo>
                <a:close/>
                <a:moveTo>
                  <a:pt x="215" y="30"/>
                </a:moveTo>
                <a:cubicBezTo>
                  <a:pt x="216" y="30"/>
                  <a:pt x="214" y="32"/>
                  <a:pt x="214" y="32"/>
                </a:cubicBezTo>
                <a:cubicBezTo>
                  <a:pt x="216" y="34"/>
                  <a:pt x="216" y="34"/>
                  <a:pt x="216" y="34"/>
                </a:cubicBezTo>
                <a:cubicBezTo>
                  <a:pt x="222" y="30"/>
                  <a:pt x="222" y="30"/>
                  <a:pt x="222" y="30"/>
                </a:cubicBezTo>
                <a:cubicBezTo>
                  <a:pt x="222" y="30"/>
                  <a:pt x="220" y="25"/>
                  <a:pt x="214" y="26"/>
                </a:cubicBezTo>
                <a:cubicBezTo>
                  <a:pt x="210" y="27"/>
                  <a:pt x="207" y="31"/>
                  <a:pt x="207" y="31"/>
                </a:cubicBezTo>
                <a:cubicBezTo>
                  <a:pt x="210" y="33"/>
                  <a:pt x="210" y="33"/>
                  <a:pt x="210" y="33"/>
                </a:cubicBezTo>
                <a:cubicBezTo>
                  <a:pt x="210" y="33"/>
                  <a:pt x="214" y="29"/>
                  <a:pt x="215" y="30"/>
                </a:cubicBezTo>
                <a:close/>
                <a:moveTo>
                  <a:pt x="159" y="108"/>
                </a:moveTo>
                <a:cubicBezTo>
                  <a:pt x="154" y="109"/>
                  <a:pt x="154" y="109"/>
                  <a:pt x="154" y="109"/>
                </a:cubicBezTo>
                <a:cubicBezTo>
                  <a:pt x="153" y="110"/>
                  <a:pt x="153" y="110"/>
                  <a:pt x="153" y="110"/>
                </a:cubicBezTo>
                <a:cubicBezTo>
                  <a:pt x="159" y="110"/>
                  <a:pt x="159" y="110"/>
                  <a:pt x="159" y="110"/>
                </a:cubicBezTo>
                <a:lnTo>
                  <a:pt x="159" y="108"/>
                </a:lnTo>
                <a:close/>
                <a:moveTo>
                  <a:pt x="139" y="107"/>
                </a:moveTo>
                <a:cubicBezTo>
                  <a:pt x="147" y="105"/>
                  <a:pt x="147" y="105"/>
                  <a:pt x="147" y="105"/>
                </a:cubicBezTo>
                <a:cubicBezTo>
                  <a:pt x="146" y="99"/>
                  <a:pt x="146" y="99"/>
                  <a:pt x="146" y="99"/>
                </a:cubicBezTo>
                <a:cubicBezTo>
                  <a:pt x="146" y="99"/>
                  <a:pt x="142" y="104"/>
                  <a:pt x="139" y="104"/>
                </a:cubicBezTo>
                <a:cubicBezTo>
                  <a:pt x="137" y="105"/>
                  <a:pt x="131" y="106"/>
                  <a:pt x="131" y="106"/>
                </a:cubicBezTo>
                <a:cubicBezTo>
                  <a:pt x="132" y="107"/>
                  <a:pt x="132" y="107"/>
                  <a:pt x="132" y="107"/>
                </a:cubicBezTo>
                <a:lnTo>
                  <a:pt x="139" y="107"/>
                </a:lnTo>
                <a:close/>
                <a:moveTo>
                  <a:pt x="110" y="148"/>
                </a:moveTo>
                <a:cubicBezTo>
                  <a:pt x="109" y="142"/>
                  <a:pt x="109" y="142"/>
                  <a:pt x="109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4" y="145"/>
                  <a:pt x="104" y="145"/>
                  <a:pt x="104" y="145"/>
                </a:cubicBezTo>
                <a:cubicBezTo>
                  <a:pt x="100" y="149"/>
                  <a:pt x="100" y="149"/>
                  <a:pt x="100" y="149"/>
                </a:cubicBezTo>
                <a:cubicBezTo>
                  <a:pt x="105" y="153"/>
                  <a:pt x="105" y="153"/>
                  <a:pt x="105" y="153"/>
                </a:cubicBezTo>
                <a:lnTo>
                  <a:pt x="110" y="148"/>
                </a:lnTo>
                <a:close/>
                <a:moveTo>
                  <a:pt x="145" y="120"/>
                </a:moveTo>
                <a:cubicBezTo>
                  <a:pt x="154" y="117"/>
                  <a:pt x="158" y="114"/>
                  <a:pt x="156" y="113"/>
                </a:cubicBezTo>
                <a:cubicBezTo>
                  <a:pt x="154" y="112"/>
                  <a:pt x="150" y="112"/>
                  <a:pt x="150" y="112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50" y="109"/>
                  <a:pt x="147" y="109"/>
                  <a:pt x="143" y="110"/>
                </a:cubicBezTo>
                <a:cubicBezTo>
                  <a:pt x="139" y="110"/>
                  <a:pt x="138" y="113"/>
                  <a:pt x="138" y="113"/>
                </a:cubicBezTo>
                <a:cubicBezTo>
                  <a:pt x="138" y="113"/>
                  <a:pt x="131" y="115"/>
                  <a:pt x="131" y="119"/>
                </a:cubicBezTo>
                <a:cubicBezTo>
                  <a:pt x="131" y="124"/>
                  <a:pt x="138" y="121"/>
                  <a:pt x="145" y="120"/>
                </a:cubicBezTo>
                <a:close/>
                <a:moveTo>
                  <a:pt x="132" y="140"/>
                </a:moveTo>
                <a:cubicBezTo>
                  <a:pt x="135" y="138"/>
                  <a:pt x="135" y="138"/>
                  <a:pt x="135" y="138"/>
                </a:cubicBezTo>
                <a:cubicBezTo>
                  <a:pt x="133" y="133"/>
                  <a:pt x="133" y="133"/>
                  <a:pt x="133" y="133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29" y="132"/>
                  <a:pt x="129" y="132"/>
                  <a:pt x="129" y="132"/>
                </a:cubicBezTo>
                <a:cubicBezTo>
                  <a:pt x="127" y="133"/>
                  <a:pt x="127" y="133"/>
                  <a:pt x="127" y="133"/>
                </a:cubicBezTo>
                <a:lnTo>
                  <a:pt x="132" y="140"/>
                </a:lnTo>
                <a:close/>
                <a:moveTo>
                  <a:pt x="124" y="136"/>
                </a:moveTo>
                <a:cubicBezTo>
                  <a:pt x="117" y="136"/>
                  <a:pt x="121" y="140"/>
                  <a:pt x="123" y="140"/>
                </a:cubicBezTo>
                <a:cubicBezTo>
                  <a:pt x="126" y="141"/>
                  <a:pt x="130" y="136"/>
                  <a:pt x="124" y="136"/>
                </a:cubicBezTo>
                <a:close/>
                <a:moveTo>
                  <a:pt x="28" y="334"/>
                </a:moveTo>
                <a:cubicBezTo>
                  <a:pt x="23" y="335"/>
                  <a:pt x="23" y="335"/>
                  <a:pt x="23" y="335"/>
                </a:cubicBezTo>
                <a:cubicBezTo>
                  <a:pt x="23" y="338"/>
                  <a:pt x="23" y="338"/>
                  <a:pt x="23" y="338"/>
                </a:cubicBezTo>
                <a:cubicBezTo>
                  <a:pt x="20" y="340"/>
                  <a:pt x="20" y="340"/>
                  <a:pt x="20" y="340"/>
                </a:cubicBezTo>
                <a:cubicBezTo>
                  <a:pt x="23" y="342"/>
                  <a:pt x="23" y="342"/>
                  <a:pt x="23" y="342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27" y="345"/>
                  <a:pt x="27" y="345"/>
                  <a:pt x="27" y="345"/>
                </a:cubicBezTo>
                <a:cubicBezTo>
                  <a:pt x="27" y="342"/>
                  <a:pt x="27" y="342"/>
                  <a:pt x="27" y="342"/>
                </a:cubicBezTo>
                <a:cubicBezTo>
                  <a:pt x="29" y="340"/>
                  <a:pt x="29" y="340"/>
                  <a:pt x="29" y="340"/>
                </a:cubicBezTo>
                <a:lnTo>
                  <a:pt x="28" y="334"/>
                </a:lnTo>
                <a:close/>
                <a:moveTo>
                  <a:pt x="16" y="306"/>
                </a:moveTo>
                <a:cubicBezTo>
                  <a:pt x="10" y="302"/>
                  <a:pt x="10" y="302"/>
                  <a:pt x="10" y="302"/>
                </a:cubicBezTo>
                <a:cubicBezTo>
                  <a:pt x="9" y="303"/>
                  <a:pt x="9" y="303"/>
                  <a:pt x="9" y="303"/>
                </a:cubicBezTo>
                <a:cubicBezTo>
                  <a:pt x="12" y="305"/>
                  <a:pt x="12" y="305"/>
                  <a:pt x="12" y="305"/>
                </a:cubicBezTo>
                <a:cubicBezTo>
                  <a:pt x="12" y="309"/>
                  <a:pt x="12" y="309"/>
                  <a:pt x="12" y="309"/>
                </a:cubicBezTo>
                <a:cubicBezTo>
                  <a:pt x="14" y="312"/>
                  <a:pt x="14" y="312"/>
                  <a:pt x="14" y="312"/>
                </a:cubicBezTo>
                <a:cubicBezTo>
                  <a:pt x="17" y="312"/>
                  <a:pt x="17" y="312"/>
                  <a:pt x="17" y="312"/>
                </a:cubicBezTo>
                <a:lnTo>
                  <a:pt x="16" y="306"/>
                </a:lnTo>
                <a:close/>
                <a:moveTo>
                  <a:pt x="14" y="224"/>
                </a:moveTo>
                <a:cubicBezTo>
                  <a:pt x="14" y="220"/>
                  <a:pt x="14" y="220"/>
                  <a:pt x="14" y="220"/>
                </a:cubicBezTo>
                <a:cubicBezTo>
                  <a:pt x="12" y="221"/>
                  <a:pt x="12" y="221"/>
                  <a:pt x="12" y="221"/>
                </a:cubicBezTo>
                <a:cubicBezTo>
                  <a:pt x="13" y="223"/>
                  <a:pt x="13" y="223"/>
                  <a:pt x="13" y="223"/>
                </a:cubicBezTo>
                <a:lnTo>
                  <a:pt x="14" y="224"/>
                </a:lnTo>
                <a:close/>
                <a:moveTo>
                  <a:pt x="15" y="223"/>
                </a:moveTo>
                <a:cubicBezTo>
                  <a:pt x="24" y="220"/>
                  <a:pt x="24" y="220"/>
                  <a:pt x="24" y="220"/>
                </a:cubicBezTo>
                <a:cubicBezTo>
                  <a:pt x="25" y="217"/>
                  <a:pt x="25" y="217"/>
                  <a:pt x="25" y="217"/>
                </a:cubicBezTo>
                <a:cubicBezTo>
                  <a:pt x="19" y="217"/>
                  <a:pt x="19" y="217"/>
                  <a:pt x="19" y="217"/>
                </a:cubicBezTo>
                <a:cubicBezTo>
                  <a:pt x="15" y="214"/>
                  <a:pt x="15" y="214"/>
                  <a:pt x="15" y="214"/>
                </a:cubicBezTo>
                <a:cubicBezTo>
                  <a:pt x="15" y="217"/>
                  <a:pt x="15" y="217"/>
                  <a:pt x="15" y="217"/>
                </a:cubicBezTo>
                <a:cubicBezTo>
                  <a:pt x="12" y="218"/>
                  <a:pt x="12" y="218"/>
                  <a:pt x="12" y="218"/>
                </a:cubicBezTo>
                <a:cubicBezTo>
                  <a:pt x="16" y="219"/>
                  <a:pt x="16" y="219"/>
                  <a:pt x="16" y="219"/>
                </a:cubicBezTo>
                <a:lnTo>
                  <a:pt x="15" y="223"/>
                </a:lnTo>
                <a:close/>
                <a:moveTo>
                  <a:pt x="9" y="269"/>
                </a:moveTo>
                <a:cubicBezTo>
                  <a:pt x="11" y="267"/>
                  <a:pt x="11" y="267"/>
                  <a:pt x="11" y="267"/>
                </a:cubicBezTo>
                <a:cubicBezTo>
                  <a:pt x="12" y="269"/>
                  <a:pt x="12" y="269"/>
                  <a:pt x="12" y="269"/>
                </a:cubicBezTo>
                <a:cubicBezTo>
                  <a:pt x="12" y="269"/>
                  <a:pt x="15" y="267"/>
                  <a:pt x="15" y="265"/>
                </a:cubicBezTo>
                <a:cubicBezTo>
                  <a:pt x="15" y="262"/>
                  <a:pt x="12" y="261"/>
                  <a:pt x="12" y="261"/>
                </a:cubicBezTo>
                <a:cubicBezTo>
                  <a:pt x="10" y="262"/>
                  <a:pt x="10" y="262"/>
                  <a:pt x="10" y="262"/>
                </a:cubicBezTo>
                <a:cubicBezTo>
                  <a:pt x="10" y="262"/>
                  <a:pt x="8" y="266"/>
                  <a:pt x="9" y="269"/>
                </a:cubicBezTo>
                <a:close/>
                <a:moveTo>
                  <a:pt x="20" y="209"/>
                </a:moveTo>
                <a:cubicBezTo>
                  <a:pt x="22" y="210"/>
                  <a:pt x="22" y="214"/>
                  <a:pt x="22" y="214"/>
                </a:cubicBezTo>
                <a:cubicBezTo>
                  <a:pt x="25" y="214"/>
                  <a:pt x="25" y="214"/>
                  <a:pt x="25" y="214"/>
                </a:cubicBezTo>
                <a:cubicBezTo>
                  <a:pt x="25" y="207"/>
                  <a:pt x="25" y="207"/>
                  <a:pt x="25" y="207"/>
                </a:cubicBezTo>
                <a:cubicBezTo>
                  <a:pt x="20" y="206"/>
                  <a:pt x="20" y="206"/>
                  <a:pt x="20" y="206"/>
                </a:cubicBezTo>
                <a:cubicBezTo>
                  <a:pt x="20" y="206"/>
                  <a:pt x="18" y="208"/>
                  <a:pt x="20" y="209"/>
                </a:cubicBezTo>
                <a:close/>
                <a:moveTo>
                  <a:pt x="17" y="249"/>
                </a:moveTo>
                <a:cubicBezTo>
                  <a:pt x="14" y="248"/>
                  <a:pt x="14" y="248"/>
                  <a:pt x="14" y="248"/>
                </a:cubicBezTo>
                <a:cubicBezTo>
                  <a:pt x="11" y="251"/>
                  <a:pt x="11" y="251"/>
                  <a:pt x="11" y="251"/>
                </a:cubicBezTo>
                <a:cubicBezTo>
                  <a:pt x="13" y="253"/>
                  <a:pt x="13" y="253"/>
                  <a:pt x="13" y="253"/>
                </a:cubicBezTo>
                <a:lnTo>
                  <a:pt x="17" y="249"/>
                </a:lnTo>
                <a:close/>
                <a:moveTo>
                  <a:pt x="14" y="230"/>
                </a:moveTo>
                <a:cubicBezTo>
                  <a:pt x="14" y="226"/>
                  <a:pt x="11" y="226"/>
                  <a:pt x="12" y="229"/>
                </a:cubicBezTo>
                <a:cubicBezTo>
                  <a:pt x="12" y="232"/>
                  <a:pt x="14" y="232"/>
                  <a:pt x="14" y="230"/>
                </a:cubicBezTo>
                <a:close/>
                <a:moveTo>
                  <a:pt x="27" y="396"/>
                </a:moveTo>
                <a:cubicBezTo>
                  <a:pt x="18" y="394"/>
                  <a:pt x="18" y="394"/>
                  <a:pt x="18" y="394"/>
                </a:cubicBezTo>
                <a:cubicBezTo>
                  <a:pt x="26" y="399"/>
                  <a:pt x="26" y="399"/>
                  <a:pt x="26" y="399"/>
                </a:cubicBezTo>
                <a:lnTo>
                  <a:pt x="27" y="396"/>
                </a:lnTo>
                <a:close/>
                <a:moveTo>
                  <a:pt x="3" y="269"/>
                </a:moveTo>
                <a:cubicBezTo>
                  <a:pt x="0" y="269"/>
                  <a:pt x="1" y="272"/>
                  <a:pt x="2" y="272"/>
                </a:cubicBezTo>
                <a:cubicBezTo>
                  <a:pt x="4" y="273"/>
                  <a:pt x="7" y="268"/>
                  <a:pt x="3" y="269"/>
                </a:cubicBezTo>
                <a:close/>
                <a:moveTo>
                  <a:pt x="41" y="329"/>
                </a:moveTo>
                <a:cubicBezTo>
                  <a:pt x="39" y="331"/>
                  <a:pt x="39" y="331"/>
                  <a:pt x="39" y="331"/>
                </a:cubicBezTo>
                <a:cubicBezTo>
                  <a:pt x="40" y="335"/>
                  <a:pt x="40" y="335"/>
                  <a:pt x="40" y="335"/>
                </a:cubicBezTo>
                <a:cubicBezTo>
                  <a:pt x="43" y="332"/>
                  <a:pt x="43" y="332"/>
                  <a:pt x="43" y="332"/>
                </a:cubicBezTo>
                <a:lnTo>
                  <a:pt x="41" y="329"/>
                </a:lnTo>
                <a:close/>
                <a:moveTo>
                  <a:pt x="36" y="385"/>
                </a:moveTo>
                <a:cubicBezTo>
                  <a:pt x="32" y="385"/>
                  <a:pt x="32" y="385"/>
                  <a:pt x="32" y="385"/>
                </a:cubicBezTo>
                <a:cubicBezTo>
                  <a:pt x="30" y="390"/>
                  <a:pt x="30" y="390"/>
                  <a:pt x="30" y="390"/>
                </a:cubicBezTo>
                <a:cubicBezTo>
                  <a:pt x="38" y="389"/>
                  <a:pt x="38" y="389"/>
                  <a:pt x="38" y="389"/>
                </a:cubicBezTo>
                <a:lnTo>
                  <a:pt x="36" y="385"/>
                </a:lnTo>
                <a:close/>
                <a:moveTo>
                  <a:pt x="8" y="378"/>
                </a:moveTo>
                <a:cubicBezTo>
                  <a:pt x="8" y="378"/>
                  <a:pt x="7" y="384"/>
                  <a:pt x="8" y="385"/>
                </a:cubicBezTo>
                <a:cubicBezTo>
                  <a:pt x="9" y="387"/>
                  <a:pt x="6" y="391"/>
                  <a:pt x="6" y="391"/>
                </a:cubicBezTo>
                <a:cubicBezTo>
                  <a:pt x="9" y="391"/>
                  <a:pt x="9" y="391"/>
                  <a:pt x="9" y="391"/>
                </a:cubicBezTo>
                <a:cubicBezTo>
                  <a:pt x="11" y="389"/>
                  <a:pt x="11" y="389"/>
                  <a:pt x="11" y="389"/>
                </a:cubicBezTo>
                <a:cubicBezTo>
                  <a:pt x="11" y="383"/>
                  <a:pt x="11" y="383"/>
                  <a:pt x="11" y="383"/>
                </a:cubicBezTo>
                <a:cubicBezTo>
                  <a:pt x="10" y="376"/>
                  <a:pt x="10" y="376"/>
                  <a:pt x="10" y="376"/>
                </a:cubicBezTo>
                <a:lnTo>
                  <a:pt x="8" y="378"/>
                </a:lnTo>
                <a:close/>
                <a:moveTo>
                  <a:pt x="314" y="0"/>
                </a:moveTo>
                <a:cubicBezTo>
                  <a:pt x="246" y="0"/>
                  <a:pt x="246" y="0"/>
                  <a:pt x="246" y="0"/>
                </a:cubicBezTo>
                <a:cubicBezTo>
                  <a:pt x="244" y="3"/>
                  <a:pt x="246" y="7"/>
                  <a:pt x="246" y="7"/>
                </a:cubicBezTo>
                <a:cubicBezTo>
                  <a:pt x="241" y="9"/>
                  <a:pt x="241" y="9"/>
                  <a:pt x="241" y="9"/>
                </a:cubicBezTo>
                <a:cubicBezTo>
                  <a:pt x="243" y="11"/>
                  <a:pt x="243" y="11"/>
                  <a:pt x="243" y="11"/>
                </a:cubicBezTo>
                <a:cubicBezTo>
                  <a:pt x="248" y="7"/>
                  <a:pt x="248" y="7"/>
                  <a:pt x="248" y="7"/>
                </a:cubicBezTo>
                <a:cubicBezTo>
                  <a:pt x="248" y="4"/>
                  <a:pt x="248" y="4"/>
                  <a:pt x="248" y="4"/>
                </a:cubicBezTo>
                <a:cubicBezTo>
                  <a:pt x="253" y="2"/>
                  <a:pt x="253" y="2"/>
                  <a:pt x="253" y="2"/>
                </a:cubicBezTo>
                <a:cubicBezTo>
                  <a:pt x="249" y="6"/>
                  <a:pt x="249" y="6"/>
                  <a:pt x="249" y="6"/>
                </a:cubicBezTo>
                <a:cubicBezTo>
                  <a:pt x="254" y="10"/>
                  <a:pt x="254" y="10"/>
                  <a:pt x="254" y="10"/>
                </a:cubicBezTo>
                <a:cubicBezTo>
                  <a:pt x="253" y="14"/>
                  <a:pt x="253" y="14"/>
                  <a:pt x="253" y="14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8" y="3"/>
                  <a:pt x="268" y="3"/>
                  <a:pt x="268" y="3"/>
                </a:cubicBezTo>
                <a:cubicBezTo>
                  <a:pt x="271" y="5"/>
                  <a:pt x="271" y="5"/>
                  <a:pt x="271" y="5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2" y="19"/>
                  <a:pt x="252" y="19"/>
                  <a:pt x="252" y="19"/>
                </a:cubicBezTo>
                <a:cubicBezTo>
                  <a:pt x="249" y="12"/>
                  <a:pt x="249" y="12"/>
                  <a:pt x="249" y="12"/>
                </a:cubicBezTo>
                <a:cubicBezTo>
                  <a:pt x="244" y="13"/>
                  <a:pt x="244" y="13"/>
                  <a:pt x="244" y="13"/>
                </a:cubicBezTo>
                <a:cubicBezTo>
                  <a:pt x="243" y="15"/>
                  <a:pt x="243" y="15"/>
                  <a:pt x="243" y="15"/>
                </a:cubicBezTo>
                <a:cubicBezTo>
                  <a:pt x="243" y="15"/>
                  <a:pt x="239" y="15"/>
                  <a:pt x="239" y="17"/>
                </a:cubicBezTo>
                <a:cubicBezTo>
                  <a:pt x="239" y="18"/>
                  <a:pt x="235" y="26"/>
                  <a:pt x="231" y="26"/>
                </a:cubicBezTo>
                <a:cubicBezTo>
                  <a:pt x="228" y="27"/>
                  <a:pt x="222" y="31"/>
                  <a:pt x="222" y="31"/>
                </a:cubicBezTo>
                <a:cubicBezTo>
                  <a:pt x="224" y="33"/>
                  <a:pt x="224" y="33"/>
                  <a:pt x="224" y="33"/>
                </a:cubicBezTo>
                <a:cubicBezTo>
                  <a:pt x="224" y="33"/>
                  <a:pt x="216" y="37"/>
                  <a:pt x="221" y="41"/>
                </a:cubicBezTo>
                <a:cubicBezTo>
                  <a:pt x="224" y="43"/>
                  <a:pt x="231" y="32"/>
                  <a:pt x="231" y="32"/>
                </a:cubicBezTo>
                <a:cubicBezTo>
                  <a:pt x="242" y="27"/>
                  <a:pt x="242" y="27"/>
                  <a:pt x="242" y="27"/>
                </a:cubicBezTo>
                <a:cubicBezTo>
                  <a:pt x="233" y="34"/>
                  <a:pt x="233" y="34"/>
                  <a:pt x="233" y="34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38" y="37"/>
                  <a:pt x="232" y="38"/>
                  <a:pt x="228" y="41"/>
                </a:cubicBezTo>
                <a:cubicBezTo>
                  <a:pt x="223" y="43"/>
                  <a:pt x="226" y="48"/>
                  <a:pt x="226" y="48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5" y="48"/>
                  <a:pt x="215" y="48"/>
                  <a:pt x="215" y="48"/>
                </a:cubicBezTo>
                <a:cubicBezTo>
                  <a:pt x="215" y="48"/>
                  <a:pt x="219" y="54"/>
                  <a:pt x="221" y="56"/>
                </a:cubicBezTo>
                <a:cubicBezTo>
                  <a:pt x="222" y="58"/>
                  <a:pt x="231" y="50"/>
                  <a:pt x="231" y="5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213" y="50"/>
                  <a:pt x="213" y="50"/>
                  <a:pt x="213" y="50"/>
                </a:cubicBezTo>
                <a:cubicBezTo>
                  <a:pt x="204" y="58"/>
                  <a:pt x="204" y="58"/>
                  <a:pt x="204" y="58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0" y="59"/>
                  <a:pt x="200" y="59"/>
                  <a:pt x="200" y="59"/>
                </a:cubicBezTo>
                <a:cubicBezTo>
                  <a:pt x="198" y="62"/>
                  <a:pt x="198" y="62"/>
                  <a:pt x="198" y="62"/>
                </a:cubicBezTo>
                <a:cubicBezTo>
                  <a:pt x="203" y="65"/>
                  <a:pt x="203" y="65"/>
                  <a:pt x="203" y="65"/>
                </a:cubicBezTo>
                <a:cubicBezTo>
                  <a:pt x="198" y="66"/>
                  <a:pt x="198" y="66"/>
                  <a:pt x="198" y="66"/>
                </a:cubicBezTo>
                <a:cubicBezTo>
                  <a:pt x="198" y="66"/>
                  <a:pt x="189" y="76"/>
                  <a:pt x="188" y="77"/>
                </a:cubicBezTo>
                <a:cubicBezTo>
                  <a:pt x="188" y="78"/>
                  <a:pt x="191" y="81"/>
                  <a:pt x="191" y="81"/>
                </a:cubicBezTo>
                <a:cubicBezTo>
                  <a:pt x="184" y="80"/>
                  <a:pt x="184" y="80"/>
                  <a:pt x="184" y="80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8" y="89"/>
                  <a:pt x="188" y="91"/>
                </a:cubicBezTo>
                <a:cubicBezTo>
                  <a:pt x="188" y="93"/>
                  <a:pt x="179" y="95"/>
                  <a:pt x="174" y="96"/>
                </a:cubicBezTo>
                <a:cubicBezTo>
                  <a:pt x="169" y="98"/>
                  <a:pt x="169" y="108"/>
                  <a:pt x="169" y="108"/>
                </a:cubicBezTo>
                <a:cubicBezTo>
                  <a:pt x="169" y="108"/>
                  <a:pt x="184" y="100"/>
                  <a:pt x="183" y="105"/>
                </a:cubicBezTo>
                <a:cubicBezTo>
                  <a:pt x="183" y="109"/>
                  <a:pt x="176" y="108"/>
                  <a:pt x="176" y="108"/>
                </a:cubicBezTo>
                <a:cubicBezTo>
                  <a:pt x="177" y="111"/>
                  <a:pt x="177" y="111"/>
                  <a:pt x="177" y="111"/>
                </a:cubicBezTo>
                <a:cubicBezTo>
                  <a:pt x="182" y="113"/>
                  <a:pt x="182" y="113"/>
                  <a:pt x="182" y="113"/>
                </a:cubicBezTo>
                <a:cubicBezTo>
                  <a:pt x="179" y="116"/>
                  <a:pt x="179" y="116"/>
                  <a:pt x="179" y="116"/>
                </a:cubicBezTo>
                <a:cubicBezTo>
                  <a:pt x="181" y="120"/>
                  <a:pt x="181" y="120"/>
                  <a:pt x="181" y="120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202" y="108"/>
                  <a:pt x="203" y="107"/>
                </a:cubicBezTo>
                <a:cubicBezTo>
                  <a:pt x="205" y="106"/>
                  <a:pt x="206" y="104"/>
                  <a:pt x="209" y="103"/>
                </a:cubicBezTo>
                <a:cubicBezTo>
                  <a:pt x="211" y="103"/>
                  <a:pt x="213" y="99"/>
                  <a:pt x="213" y="96"/>
                </a:cubicBezTo>
                <a:cubicBezTo>
                  <a:pt x="213" y="93"/>
                  <a:pt x="202" y="98"/>
                  <a:pt x="202" y="98"/>
                </a:cubicBezTo>
                <a:cubicBezTo>
                  <a:pt x="202" y="98"/>
                  <a:pt x="209" y="93"/>
                  <a:pt x="212" y="91"/>
                </a:cubicBezTo>
                <a:cubicBezTo>
                  <a:pt x="214" y="90"/>
                  <a:pt x="215" y="85"/>
                  <a:pt x="221" y="85"/>
                </a:cubicBezTo>
                <a:cubicBezTo>
                  <a:pt x="225" y="85"/>
                  <a:pt x="226" y="89"/>
                  <a:pt x="226" y="89"/>
                </a:cubicBezTo>
                <a:cubicBezTo>
                  <a:pt x="215" y="94"/>
                  <a:pt x="215" y="94"/>
                  <a:pt x="215" y="94"/>
                </a:cubicBezTo>
                <a:cubicBezTo>
                  <a:pt x="214" y="97"/>
                  <a:pt x="214" y="97"/>
                  <a:pt x="214" y="97"/>
                </a:cubicBezTo>
                <a:cubicBezTo>
                  <a:pt x="214" y="97"/>
                  <a:pt x="223" y="97"/>
                  <a:pt x="224" y="100"/>
                </a:cubicBezTo>
                <a:cubicBezTo>
                  <a:pt x="224" y="104"/>
                  <a:pt x="214" y="106"/>
                  <a:pt x="211" y="107"/>
                </a:cubicBezTo>
                <a:cubicBezTo>
                  <a:pt x="208" y="107"/>
                  <a:pt x="203" y="112"/>
                  <a:pt x="202" y="115"/>
                </a:cubicBezTo>
                <a:cubicBezTo>
                  <a:pt x="202" y="119"/>
                  <a:pt x="206" y="113"/>
                  <a:pt x="208" y="114"/>
                </a:cubicBezTo>
                <a:cubicBezTo>
                  <a:pt x="209" y="116"/>
                  <a:pt x="206" y="117"/>
                  <a:pt x="205" y="119"/>
                </a:cubicBezTo>
                <a:cubicBezTo>
                  <a:pt x="203" y="121"/>
                  <a:pt x="208" y="122"/>
                  <a:pt x="208" y="122"/>
                </a:cubicBezTo>
                <a:cubicBezTo>
                  <a:pt x="205" y="124"/>
                  <a:pt x="205" y="124"/>
                  <a:pt x="205" y="124"/>
                </a:cubicBezTo>
                <a:cubicBezTo>
                  <a:pt x="205" y="124"/>
                  <a:pt x="194" y="121"/>
                  <a:pt x="188" y="123"/>
                </a:cubicBezTo>
                <a:cubicBezTo>
                  <a:pt x="181" y="125"/>
                  <a:pt x="187" y="130"/>
                  <a:pt x="187" y="130"/>
                </a:cubicBezTo>
                <a:cubicBezTo>
                  <a:pt x="180" y="129"/>
                  <a:pt x="180" y="129"/>
                  <a:pt x="180" y="129"/>
                </a:cubicBezTo>
                <a:cubicBezTo>
                  <a:pt x="175" y="131"/>
                  <a:pt x="175" y="131"/>
                  <a:pt x="175" y="131"/>
                </a:cubicBezTo>
                <a:cubicBezTo>
                  <a:pt x="180" y="123"/>
                  <a:pt x="180" y="123"/>
                  <a:pt x="180" y="123"/>
                </a:cubicBezTo>
                <a:cubicBezTo>
                  <a:pt x="175" y="109"/>
                  <a:pt x="175" y="109"/>
                  <a:pt x="175" y="109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66" y="114"/>
                  <a:pt x="166" y="114"/>
                  <a:pt x="166" y="114"/>
                </a:cubicBezTo>
                <a:cubicBezTo>
                  <a:pt x="158" y="117"/>
                  <a:pt x="158" y="117"/>
                  <a:pt x="158" y="117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64" y="122"/>
                  <a:pt x="164" y="122"/>
                  <a:pt x="164" y="122"/>
                </a:cubicBezTo>
                <a:cubicBezTo>
                  <a:pt x="157" y="123"/>
                  <a:pt x="157" y="123"/>
                  <a:pt x="157" y="123"/>
                </a:cubicBezTo>
                <a:cubicBezTo>
                  <a:pt x="156" y="127"/>
                  <a:pt x="156" y="127"/>
                  <a:pt x="156" y="127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5" y="123"/>
                  <a:pt x="155" y="123"/>
                  <a:pt x="155" y="123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5" y="123"/>
                  <a:pt x="145" y="123"/>
                  <a:pt x="145" y="123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5" y="129"/>
                  <a:pt x="145" y="129"/>
                  <a:pt x="145" y="129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4" y="132"/>
                  <a:pt x="134" y="132"/>
                  <a:pt x="134" y="132"/>
                </a:cubicBezTo>
                <a:cubicBezTo>
                  <a:pt x="139" y="138"/>
                  <a:pt x="139" y="138"/>
                  <a:pt x="139" y="138"/>
                </a:cubicBezTo>
                <a:cubicBezTo>
                  <a:pt x="143" y="139"/>
                  <a:pt x="143" y="139"/>
                  <a:pt x="143" y="139"/>
                </a:cubicBezTo>
                <a:cubicBezTo>
                  <a:pt x="138" y="140"/>
                  <a:pt x="138" y="140"/>
                  <a:pt x="138" y="140"/>
                </a:cubicBezTo>
                <a:cubicBezTo>
                  <a:pt x="135" y="143"/>
                  <a:pt x="135" y="143"/>
                  <a:pt x="135" y="143"/>
                </a:cubicBezTo>
                <a:cubicBezTo>
                  <a:pt x="126" y="142"/>
                  <a:pt x="126" y="142"/>
                  <a:pt x="126" y="142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32" y="154"/>
                  <a:pt x="132" y="154"/>
                  <a:pt x="132" y="154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32" y="157"/>
                  <a:pt x="132" y="157"/>
                  <a:pt x="132" y="157"/>
                </a:cubicBezTo>
                <a:cubicBezTo>
                  <a:pt x="137" y="159"/>
                  <a:pt x="137" y="159"/>
                  <a:pt x="137" y="159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14" y="148"/>
                  <a:pt x="114" y="148"/>
                  <a:pt x="114" y="148"/>
                </a:cubicBezTo>
                <a:cubicBezTo>
                  <a:pt x="116" y="149"/>
                  <a:pt x="116" y="149"/>
                  <a:pt x="116" y="149"/>
                </a:cubicBezTo>
                <a:cubicBezTo>
                  <a:pt x="118" y="149"/>
                  <a:pt x="118" y="149"/>
                  <a:pt x="118" y="149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32" y="168"/>
                  <a:pt x="132" y="168"/>
                  <a:pt x="132" y="168"/>
                </a:cubicBezTo>
                <a:cubicBezTo>
                  <a:pt x="133" y="170"/>
                  <a:pt x="133" y="170"/>
                  <a:pt x="133" y="170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3" y="153"/>
                  <a:pt x="113" y="153"/>
                  <a:pt x="113" y="153"/>
                </a:cubicBezTo>
                <a:cubicBezTo>
                  <a:pt x="111" y="156"/>
                  <a:pt x="111" y="156"/>
                  <a:pt x="111" y="156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08" y="151"/>
                  <a:pt x="108" y="151"/>
                  <a:pt x="108" y="151"/>
                </a:cubicBezTo>
                <a:cubicBezTo>
                  <a:pt x="107" y="154"/>
                  <a:pt x="107" y="154"/>
                  <a:pt x="107" y="154"/>
                </a:cubicBezTo>
                <a:cubicBezTo>
                  <a:pt x="101" y="155"/>
                  <a:pt x="101" y="155"/>
                  <a:pt x="101" y="155"/>
                </a:cubicBezTo>
                <a:cubicBezTo>
                  <a:pt x="96" y="148"/>
                  <a:pt x="96" y="148"/>
                  <a:pt x="96" y="148"/>
                </a:cubicBezTo>
                <a:cubicBezTo>
                  <a:pt x="96" y="148"/>
                  <a:pt x="92" y="148"/>
                  <a:pt x="85" y="153"/>
                </a:cubicBezTo>
                <a:cubicBezTo>
                  <a:pt x="80" y="158"/>
                  <a:pt x="93" y="158"/>
                  <a:pt x="94" y="160"/>
                </a:cubicBezTo>
                <a:cubicBezTo>
                  <a:pt x="94" y="162"/>
                  <a:pt x="91" y="161"/>
                  <a:pt x="88" y="161"/>
                </a:cubicBezTo>
                <a:cubicBezTo>
                  <a:pt x="83" y="162"/>
                  <a:pt x="87" y="168"/>
                  <a:pt x="87" y="168"/>
                </a:cubicBezTo>
                <a:cubicBezTo>
                  <a:pt x="87" y="168"/>
                  <a:pt x="104" y="162"/>
                  <a:pt x="105" y="164"/>
                </a:cubicBezTo>
                <a:cubicBezTo>
                  <a:pt x="106" y="166"/>
                  <a:pt x="99" y="166"/>
                  <a:pt x="99" y="166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99" y="169"/>
                  <a:pt x="108" y="166"/>
                  <a:pt x="113" y="164"/>
                </a:cubicBezTo>
                <a:cubicBezTo>
                  <a:pt x="118" y="164"/>
                  <a:pt x="122" y="170"/>
                  <a:pt x="122" y="170"/>
                </a:cubicBezTo>
                <a:cubicBezTo>
                  <a:pt x="122" y="170"/>
                  <a:pt x="117" y="167"/>
                  <a:pt x="114" y="166"/>
                </a:cubicBezTo>
                <a:cubicBezTo>
                  <a:pt x="112" y="166"/>
                  <a:pt x="104" y="169"/>
                  <a:pt x="104" y="169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100" y="173"/>
                  <a:pt x="100" y="173"/>
                  <a:pt x="100" y="173"/>
                </a:cubicBezTo>
                <a:cubicBezTo>
                  <a:pt x="102" y="177"/>
                  <a:pt x="102" y="177"/>
                  <a:pt x="102" y="177"/>
                </a:cubicBezTo>
                <a:cubicBezTo>
                  <a:pt x="108" y="177"/>
                  <a:pt x="108" y="177"/>
                  <a:pt x="108" y="177"/>
                </a:cubicBezTo>
                <a:cubicBezTo>
                  <a:pt x="104" y="182"/>
                  <a:pt x="104" y="182"/>
                  <a:pt x="104" y="182"/>
                </a:cubicBezTo>
                <a:cubicBezTo>
                  <a:pt x="96" y="175"/>
                  <a:pt x="96" y="175"/>
                  <a:pt x="96" y="175"/>
                </a:cubicBezTo>
                <a:cubicBezTo>
                  <a:pt x="92" y="173"/>
                  <a:pt x="92" y="173"/>
                  <a:pt x="92" y="173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92" y="176"/>
                  <a:pt x="90" y="172"/>
                  <a:pt x="87" y="171"/>
                </a:cubicBezTo>
                <a:cubicBezTo>
                  <a:pt x="83" y="170"/>
                  <a:pt x="83" y="174"/>
                  <a:pt x="83" y="174"/>
                </a:cubicBezTo>
                <a:cubicBezTo>
                  <a:pt x="83" y="174"/>
                  <a:pt x="81" y="172"/>
                  <a:pt x="80" y="171"/>
                </a:cubicBezTo>
                <a:cubicBezTo>
                  <a:pt x="78" y="171"/>
                  <a:pt x="74" y="174"/>
                  <a:pt x="74" y="174"/>
                </a:cubicBezTo>
                <a:cubicBezTo>
                  <a:pt x="74" y="174"/>
                  <a:pt x="72" y="173"/>
                  <a:pt x="69" y="172"/>
                </a:cubicBezTo>
                <a:cubicBezTo>
                  <a:pt x="66" y="172"/>
                  <a:pt x="65" y="175"/>
                  <a:pt x="63" y="178"/>
                </a:cubicBezTo>
                <a:cubicBezTo>
                  <a:pt x="62" y="180"/>
                  <a:pt x="74" y="177"/>
                  <a:pt x="74" y="177"/>
                </a:cubicBezTo>
                <a:cubicBezTo>
                  <a:pt x="74" y="177"/>
                  <a:pt x="82" y="183"/>
                  <a:pt x="84" y="185"/>
                </a:cubicBezTo>
                <a:cubicBezTo>
                  <a:pt x="85" y="186"/>
                  <a:pt x="84" y="191"/>
                  <a:pt x="84" y="191"/>
                </a:cubicBezTo>
                <a:cubicBezTo>
                  <a:pt x="87" y="194"/>
                  <a:pt x="87" y="194"/>
                  <a:pt x="87" y="194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4"/>
                  <a:pt x="94" y="194"/>
                  <a:pt x="94" y="194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85" y="196"/>
                  <a:pt x="85" y="196"/>
                  <a:pt x="85" y="196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3" y="205"/>
                  <a:pt x="83" y="205"/>
                  <a:pt x="83" y="205"/>
                </a:cubicBezTo>
                <a:cubicBezTo>
                  <a:pt x="85" y="207"/>
                  <a:pt x="85" y="207"/>
                  <a:pt x="85" y="207"/>
                </a:cubicBezTo>
                <a:cubicBezTo>
                  <a:pt x="80" y="206"/>
                  <a:pt x="80" y="206"/>
                  <a:pt x="80" y="206"/>
                </a:cubicBezTo>
                <a:cubicBezTo>
                  <a:pt x="84" y="198"/>
                  <a:pt x="84" y="198"/>
                  <a:pt x="84" y="198"/>
                </a:cubicBezTo>
                <a:cubicBezTo>
                  <a:pt x="82" y="193"/>
                  <a:pt x="82" y="193"/>
                  <a:pt x="82" y="193"/>
                </a:cubicBezTo>
                <a:cubicBezTo>
                  <a:pt x="82" y="185"/>
                  <a:pt x="82" y="185"/>
                  <a:pt x="82" y="185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8"/>
                  <a:pt x="73" y="188"/>
                  <a:pt x="73" y="188"/>
                </a:cubicBezTo>
                <a:cubicBezTo>
                  <a:pt x="69" y="186"/>
                  <a:pt x="69" y="186"/>
                  <a:pt x="69" y="186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72" y="202"/>
                  <a:pt x="72" y="202"/>
                  <a:pt x="72" y="202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5" y="193"/>
                  <a:pt x="66" y="189"/>
                  <a:pt x="63" y="188"/>
                </a:cubicBezTo>
                <a:cubicBezTo>
                  <a:pt x="61" y="187"/>
                  <a:pt x="52" y="194"/>
                  <a:pt x="52" y="194"/>
                </a:cubicBezTo>
                <a:cubicBezTo>
                  <a:pt x="56" y="198"/>
                  <a:pt x="56" y="198"/>
                  <a:pt x="56" y="198"/>
                </a:cubicBezTo>
                <a:cubicBezTo>
                  <a:pt x="50" y="198"/>
                  <a:pt x="50" y="198"/>
                  <a:pt x="50" y="198"/>
                </a:cubicBezTo>
                <a:cubicBezTo>
                  <a:pt x="50" y="198"/>
                  <a:pt x="52" y="199"/>
                  <a:pt x="55" y="201"/>
                </a:cubicBezTo>
                <a:cubicBezTo>
                  <a:pt x="57" y="204"/>
                  <a:pt x="61" y="207"/>
                  <a:pt x="61" y="207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2" y="204"/>
                  <a:pt x="52" y="204"/>
                  <a:pt x="52" y="204"/>
                </a:cubicBezTo>
                <a:cubicBezTo>
                  <a:pt x="48" y="208"/>
                  <a:pt x="48" y="208"/>
                  <a:pt x="48" y="208"/>
                </a:cubicBezTo>
                <a:cubicBezTo>
                  <a:pt x="51" y="201"/>
                  <a:pt x="51" y="201"/>
                  <a:pt x="51" y="201"/>
                </a:cubicBezTo>
                <a:cubicBezTo>
                  <a:pt x="51" y="201"/>
                  <a:pt x="50" y="199"/>
                  <a:pt x="46" y="199"/>
                </a:cubicBezTo>
                <a:cubicBezTo>
                  <a:pt x="42" y="199"/>
                  <a:pt x="43" y="203"/>
                  <a:pt x="43" y="203"/>
                </a:cubicBezTo>
                <a:cubicBezTo>
                  <a:pt x="43" y="203"/>
                  <a:pt x="40" y="199"/>
                  <a:pt x="38" y="199"/>
                </a:cubicBezTo>
                <a:cubicBezTo>
                  <a:pt x="34" y="199"/>
                  <a:pt x="33" y="203"/>
                  <a:pt x="33" y="203"/>
                </a:cubicBezTo>
                <a:cubicBezTo>
                  <a:pt x="39" y="206"/>
                  <a:pt x="39" y="206"/>
                  <a:pt x="39" y="206"/>
                </a:cubicBezTo>
                <a:cubicBezTo>
                  <a:pt x="38" y="207"/>
                  <a:pt x="38" y="207"/>
                  <a:pt x="38" y="207"/>
                </a:cubicBezTo>
                <a:cubicBezTo>
                  <a:pt x="31" y="202"/>
                  <a:pt x="31" y="202"/>
                  <a:pt x="31" y="202"/>
                </a:cubicBezTo>
                <a:cubicBezTo>
                  <a:pt x="32" y="200"/>
                  <a:pt x="32" y="200"/>
                  <a:pt x="32" y="200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26" y="202"/>
                  <a:pt x="26" y="202"/>
                  <a:pt x="26" y="202"/>
                </a:cubicBezTo>
                <a:cubicBezTo>
                  <a:pt x="26" y="202"/>
                  <a:pt x="32" y="207"/>
                  <a:pt x="32" y="209"/>
                </a:cubicBezTo>
                <a:cubicBezTo>
                  <a:pt x="31" y="212"/>
                  <a:pt x="25" y="211"/>
                  <a:pt x="25" y="215"/>
                </a:cubicBezTo>
                <a:cubicBezTo>
                  <a:pt x="25" y="218"/>
                  <a:pt x="34" y="214"/>
                  <a:pt x="34" y="214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23"/>
                  <a:pt x="64" y="223"/>
                  <a:pt x="64" y="223"/>
                </a:cubicBezTo>
                <a:cubicBezTo>
                  <a:pt x="71" y="220"/>
                  <a:pt x="71" y="220"/>
                  <a:pt x="71" y="220"/>
                </a:cubicBezTo>
                <a:cubicBezTo>
                  <a:pt x="78" y="222"/>
                  <a:pt x="78" y="222"/>
                  <a:pt x="78" y="222"/>
                </a:cubicBezTo>
                <a:cubicBezTo>
                  <a:pt x="78" y="223"/>
                  <a:pt x="78" y="223"/>
                  <a:pt x="78" y="223"/>
                </a:cubicBezTo>
                <a:cubicBezTo>
                  <a:pt x="72" y="222"/>
                  <a:pt x="72" y="222"/>
                  <a:pt x="72" y="222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56" y="222"/>
                  <a:pt x="56" y="222"/>
                  <a:pt x="56" y="222"/>
                </a:cubicBezTo>
                <a:cubicBezTo>
                  <a:pt x="55" y="224"/>
                  <a:pt x="55" y="224"/>
                  <a:pt x="55" y="224"/>
                </a:cubicBezTo>
                <a:cubicBezTo>
                  <a:pt x="55" y="224"/>
                  <a:pt x="42" y="217"/>
                  <a:pt x="35" y="217"/>
                </a:cubicBezTo>
                <a:cubicBezTo>
                  <a:pt x="28" y="217"/>
                  <a:pt x="29" y="220"/>
                  <a:pt x="29" y="220"/>
                </a:cubicBezTo>
                <a:cubicBezTo>
                  <a:pt x="29" y="220"/>
                  <a:pt x="28" y="220"/>
                  <a:pt x="25" y="222"/>
                </a:cubicBezTo>
                <a:cubicBezTo>
                  <a:pt x="23" y="223"/>
                  <a:pt x="25" y="226"/>
                  <a:pt x="25" y="226"/>
                </a:cubicBezTo>
                <a:cubicBezTo>
                  <a:pt x="25" y="226"/>
                  <a:pt x="19" y="225"/>
                  <a:pt x="17" y="229"/>
                </a:cubicBezTo>
                <a:cubicBezTo>
                  <a:pt x="16" y="232"/>
                  <a:pt x="19" y="233"/>
                  <a:pt x="19" y="233"/>
                </a:cubicBezTo>
                <a:cubicBezTo>
                  <a:pt x="27" y="233"/>
                  <a:pt x="27" y="233"/>
                  <a:pt x="27" y="233"/>
                </a:cubicBezTo>
                <a:cubicBezTo>
                  <a:pt x="32" y="237"/>
                  <a:pt x="32" y="237"/>
                  <a:pt x="32" y="237"/>
                </a:cubicBezTo>
                <a:cubicBezTo>
                  <a:pt x="26" y="235"/>
                  <a:pt x="26" y="235"/>
                  <a:pt x="26" y="23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28" y="239"/>
                  <a:pt x="28" y="239"/>
                  <a:pt x="28" y="239"/>
                </a:cubicBezTo>
                <a:cubicBezTo>
                  <a:pt x="23" y="239"/>
                  <a:pt x="23" y="239"/>
                  <a:pt x="23" y="239"/>
                </a:cubicBezTo>
                <a:cubicBezTo>
                  <a:pt x="23" y="241"/>
                  <a:pt x="23" y="241"/>
                  <a:pt x="23" y="241"/>
                </a:cubicBezTo>
                <a:cubicBezTo>
                  <a:pt x="32" y="243"/>
                  <a:pt x="32" y="243"/>
                  <a:pt x="32" y="243"/>
                </a:cubicBezTo>
                <a:cubicBezTo>
                  <a:pt x="17" y="246"/>
                  <a:pt x="17" y="246"/>
                  <a:pt x="17" y="246"/>
                </a:cubicBezTo>
                <a:cubicBezTo>
                  <a:pt x="17" y="248"/>
                  <a:pt x="17" y="248"/>
                  <a:pt x="17" y="248"/>
                </a:cubicBezTo>
                <a:cubicBezTo>
                  <a:pt x="20" y="248"/>
                  <a:pt x="20" y="248"/>
                  <a:pt x="20" y="248"/>
                </a:cubicBezTo>
                <a:cubicBezTo>
                  <a:pt x="20" y="251"/>
                  <a:pt x="20" y="251"/>
                  <a:pt x="20" y="251"/>
                </a:cubicBezTo>
                <a:cubicBezTo>
                  <a:pt x="30" y="251"/>
                  <a:pt x="30" y="251"/>
                  <a:pt x="30" y="251"/>
                </a:cubicBezTo>
                <a:cubicBezTo>
                  <a:pt x="17" y="254"/>
                  <a:pt x="17" y="254"/>
                  <a:pt x="17" y="254"/>
                </a:cubicBezTo>
                <a:cubicBezTo>
                  <a:pt x="15" y="258"/>
                  <a:pt x="15" y="258"/>
                  <a:pt x="15" y="258"/>
                </a:cubicBezTo>
                <a:cubicBezTo>
                  <a:pt x="22" y="261"/>
                  <a:pt x="22" y="261"/>
                  <a:pt x="22" y="261"/>
                </a:cubicBezTo>
                <a:cubicBezTo>
                  <a:pt x="18" y="261"/>
                  <a:pt x="18" y="261"/>
                  <a:pt x="18" y="261"/>
                </a:cubicBezTo>
                <a:cubicBezTo>
                  <a:pt x="23" y="266"/>
                  <a:pt x="23" y="266"/>
                  <a:pt x="23" y="266"/>
                </a:cubicBezTo>
                <a:cubicBezTo>
                  <a:pt x="26" y="266"/>
                  <a:pt x="26" y="266"/>
                  <a:pt x="26" y="266"/>
                </a:cubicBezTo>
                <a:cubicBezTo>
                  <a:pt x="28" y="268"/>
                  <a:pt x="28" y="268"/>
                  <a:pt x="28" y="268"/>
                </a:cubicBezTo>
                <a:cubicBezTo>
                  <a:pt x="48" y="263"/>
                  <a:pt x="48" y="263"/>
                  <a:pt x="48" y="263"/>
                </a:cubicBezTo>
                <a:cubicBezTo>
                  <a:pt x="46" y="266"/>
                  <a:pt x="46" y="266"/>
                  <a:pt x="46" y="266"/>
                </a:cubicBezTo>
                <a:cubicBezTo>
                  <a:pt x="55" y="265"/>
                  <a:pt x="55" y="265"/>
                  <a:pt x="55" y="265"/>
                </a:cubicBezTo>
                <a:cubicBezTo>
                  <a:pt x="55" y="265"/>
                  <a:pt x="56" y="268"/>
                  <a:pt x="61" y="268"/>
                </a:cubicBezTo>
                <a:cubicBezTo>
                  <a:pt x="65" y="268"/>
                  <a:pt x="63" y="259"/>
                  <a:pt x="63" y="259"/>
                </a:cubicBezTo>
                <a:cubicBezTo>
                  <a:pt x="66" y="258"/>
                  <a:pt x="66" y="258"/>
                  <a:pt x="66" y="258"/>
                </a:cubicBezTo>
                <a:cubicBezTo>
                  <a:pt x="71" y="252"/>
                  <a:pt x="71" y="252"/>
                  <a:pt x="71" y="252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67" y="261"/>
                  <a:pt x="67" y="261"/>
                  <a:pt x="67" y="261"/>
                </a:cubicBezTo>
                <a:cubicBezTo>
                  <a:pt x="69" y="265"/>
                  <a:pt x="69" y="265"/>
                  <a:pt x="69" y="265"/>
                </a:cubicBezTo>
                <a:cubicBezTo>
                  <a:pt x="79" y="266"/>
                  <a:pt x="79" y="266"/>
                  <a:pt x="79" y="266"/>
                </a:cubicBezTo>
                <a:cubicBezTo>
                  <a:pt x="83" y="262"/>
                  <a:pt x="83" y="262"/>
                  <a:pt x="83" y="262"/>
                </a:cubicBezTo>
                <a:cubicBezTo>
                  <a:pt x="83" y="266"/>
                  <a:pt x="83" y="266"/>
                  <a:pt x="83" y="266"/>
                </a:cubicBezTo>
                <a:cubicBezTo>
                  <a:pt x="76" y="268"/>
                  <a:pt x="76" y="268"/>
                  <a:pt x="76" y="268"/>
                </a:cubicBezTo>
                <a:cubicBezTo>
                  <a:pt x="78" y="270"/>
                  <a:pt x="78" y="270"/>
                  <a:pt x="78" y="270"/>
                </a:cubicBezTo>
                <a:cubicBezTo>
                  <a:pt x="90" y="266"/>
                  <a:pt x="90" y="266"/>
                  <a:pt x="90" y="266"/>
                </a:cubicBezTo>
                <a:cubicBezTo>
                  <a:pt x="89" y="259"/>
                  <a:pt x="89" y="259"/>
                  <a:pt x="89" y="259"/>
                </a:cubicBezTo>
                <a:cubicBezTo>
                  <a:pt x="89" y="259"/>
                  <a:pt x="91" y="255"/>
                  <a:pt x="93" y="252"/>
                </a:cubicBezTo>
                <a:cubicBezTo>
                  <a:pt x="94" y="250"/>
                  <a:pt x="98" y="247"/>
                  <a:pt x="98" y="247"/>
                </a:cubicBezTo>
                <a:cubicBezTo>
                  <a:pt x="99" y="249"/>
                  <a:pt x="99" y="249"/>
                  <a:pt x="99" y="249"/>
                </a:cubicBezTo>
                <a:cubicBezTo>
                  <a:pt x="99" y="249"/>
                  <a:pt x="97" y="251"/>
                  <a:pt x="95" y="253"/>
                </a:cubicBezTo>
                <a:cubicBezTo>
                  <a:pt x="93" y="254"/>
                  <a:pt x="90" y="259"/>
                  <a:pt x="90" y="259"/>
                </a:cubicBezTo>
                <a:cubicBezTo>
                  <a:pt x="92" y="262"/>
                  <a:pt x="92" y="262"/>
                  <a:pt x="92" y="262"/>
                </a:cubicBezTo>
                <a:cubicBezTo>
                  <a:pt x="93" y="266"/>
                  <a:pt x="93" y="266"/>
                  <a:pt x="93" y="266"/>
                </a:cubicBezTo>
                <a:cubicBezTo>
                  <a:pt x="102" y="264"/>
                  <a:pt x="102" y="264"/>
                  <a:pt x="102" y="264"/>
                </a:cubicBezTo>
                <a:cubicBezTo>
                  <a:pt x="98" y="267"/>
                  <a:pt x="98" y="267"/>
                  <a:pt x="98" y="267"/>
                </a:cubicBezTo>
                <a:cubicBezTo>
                  <a:pt x="96" y="267"/>
                  <a:pt x="96" y="267"/>
                  <a:pt x="96" y="267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92" y="271"/>
                  <a:pt x="92" y="271"/>
                  <a:pt x="92" y="271"/>
                </a:cubicBezTo>
                <a:cubicBezTo>
                  <a:pt x="88" y="269"/>
                  <a:pt x="88" y="269"/>
                  <a:pt x="88" y="269"/>
                </a:cubicBezTo>
                <a:cubicBezTo>
                  <a:pt x="80" y="271"/>
                  <a:pt x="80" y="271"/>
                  <a:pt x="80" y="271"/>
                </a:cubicBezTo>
                <a:cubicBezTo>
                  <a:pt x="80" y="277"/>
                  <a:pt x="80" y="277"/>
                  <a:pt x="80" y="277"/>
                </a:cubicBezTo>
                <a:cubicBezTo>
                  <a:pt x="82" y="282"/>
                  <a:pt x="82" y="282"/>
                  <a:pt x="82" y="282"/>
                </a:cubicBezTo>
                <a:cubicBezTo>
                  <a:pt x="79" y="279"/>
                  <a:pt x="79" y="279"/>
                  <a:pt x="79" y="279"/>
                </a:cubicBezTo>
                <a:cubicBezTo>
                  <a:pt x="76" y="281"/>
                  <a:pt x="76" y="281"/>
                  <a:pt x="76" y="281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7" y="272"/>
                  <a:pt x="77" y="272"/>
                  <a:pt x="77" y="272"/>
                </a:cubicBezTo>
                <a:cubicBezTo>
                  <a:pt x="75" y="272"/>
                  <a:pt x="75" y="272"/>
                  <a:pt x="75" y="272"/>
                </a:cubicBezTo>
                <a:cubicBezTo>
                  <a:pt x="74" y="269"/>
                  <a:pt x="74" y="269"/>
                  <a:pt x="74" y="269"/>
                </a:cubicBezTo>
                <a:cubicBezTo>
                  <a:pt x="74" y="269"/>
                  <a:pt x="67" y="267"/>
                  <a:pt x="66" y="266"/>
                </a:cubicBezTo>
                <a:cubicBezTo>
                  <a:pt x="65" y="266"/>
                  <a:pt x="64" y="270"/>
                  <a:pt x="64" y="270"/>
                </a:cubicBezTo>
                <a:cubicBezTo>
                  <a:pt x="56" y="271"/>
                  <a:pt x="56" y="271"/>
                  <a:pt x="56" y="271"/>
                </a:cubicBezTo>
                <a:cubicBezTo>
                  <a:pt x="56" y="269"/>
                  <a:pt x="56" y="269"/>
                  <a:pt x="56" y="269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41" y="269"/>
                  <a:pt x="41" y="269"/>
                  <a:pt x="41" y="269"/>
                </a:cubicBezTo>
                <a:cubicBezTo>
                  <a:pt x="39" y="267"/>
                  <a:pt x="39" y="267"/>
                  <a:pt x="39" y="267"/>
                </a:cubicBezTo>
                <a:cubicBezTo>
                  <a:pt x="33" y="269"/>
                  <a:pt x="33" y="269"/>
                  <a:pt x="33" y="269"/>
                </a:cubicBezTo>
                <a:cubicBezTo>
                  <a:pt x="31" y="272"/>
                  <a:pt x="31" y="272"/>
                  <a:pt x="31" y="272"/>
                </a:cubicBezTo>
                <a:cubicBezTo>
                  <a:pt x="24" y="271"/>
                  <a:pt x="24" y="271"/>
                  <a:pt x="24" y="271"/>
                </a:cubicBezTo>
                <a:cubicBezTo>
                  <a:pt x="24" y="271"/>
                  <a:pt x="23" y="269"/>
                  <a:pt x="19" y="269"/>
                </a:cubicBezTo>
                <a:cubicBezTo>
                  <a:pt x="16" y="269"/>
                  <a:pt x="15" y="273"/>
                  <a:pt x="15" y="273"/>
                </a:cubicBezTo>
                <a:cubicBezTo>
                  <a:pt x="18" y="277"/>
                  <a:pt x="18" y="277"/>
                  <a:pt x="18" y="277"/>
                </a:cubicBezTo>
                <a:cubicBezTo>
                  <a:pt x="14" y="278"/>
                  <a:pt x="14" y="278"/>
                  <a:pt x="14" y="278"/>
                </a:cubicBezTo>
                <a:cubicBezTo>
                  <a:pt x="14" y="278"/>
                  <a:pt x="14" y="283"/>
                  <a:pt x="18" y="284"/>
                </a:cubicBezTo>
                <a:cubicBezTo>
                  <a:pt x="22" y="286"/>
                  <a:pt x="24" y="282"/>
                  <a:pt x="2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27" y="283"/>
                  <a:pt x="27" y="283"/>
                  <a:pt x="27" y="283"/>
                </a:cubicBezTo>
                <a:cubicBezTo>
                  <a:pt x="27" y="283"/>
                  <a:pt x="23" y="283"/>
                  <a:pt x="22" y="288"/>
                </a:cubicBezTo>
                <a:cubicBezTo>
                  <a:pt x="20" y="294"/>
                  <a:pt x="27" y="295"/>
                  <a:pt x="27" y="295"/>
                </a:cubicBezTo>
                <a:cubicBezTo>
                  <a:pt x="25" y="296"/>
                  <a:pt x="25" y="296"/>
                  <a:pt x="25" y="296"/>
                </a:cubicBezTo>
                <a:cubicBezTo>
                  <a:pt x="27" y="298"/>
                  <a:pt x="27" y="298"/>
                  <a:pt x="27" y="298"/>
                </a:cubicBezTo>
                <a:cubicBezTo>
                  <a:pt x="30" y="298"/>
                  <a:pt x="30" y="298"/>
                  <a:pt x="30" y="298"/>
                </a:cubicBezTo>
                <a:cubicBezTo>
                  <a:pt x="30" y="298"/>
                  <a:pt x="29" y="296"/>
                  <a:pt x="29" y="294"/>
                </a:cubicBezTo>
                <a:cubicBezTo>
                  <a:pt x="29" y="293"/>
                  <a:pt x="32" y="292"/>
                  <a:pt x="32" y="292"/>
                </a:cubicBezTo>
                <a:cubicBezTo>
                  <a:pt x="38" y="295"/>
                  <a:pt x="38" y="295"/>
                  <a:pt x="38" y="295"/>
                </a:cubicBezTo>
                <a:cubicBezTo>
                  <a:pt x="38" y="295"/>
                  <a:pt x="36" y="299"/>
                  <a:pt x="35" y="302"/>
                </a:cubicBezTo>
                <a:cubicBezTo>
                  <a:pt x="34" y="305"/>
                  <a:pt x="34" y="310"/>
                  <a:pt x="34" y="310"/>
                </a:cubicBezTo>
                <a:cubicBezTo>
                  <a:pt x="25" y="311"/>
                  <a:pt x="25" y="311"/>
                  <a:pt x="25" y="311"/>
                </a:cubicBezTo>
                <a:cubicBezTo>
                  <a:pt x="25" y="311"/>
                  <a:pt x="24" y="304"/>
                  <a:pt x="19" y="305"/>
                </a:cubicBezTo>
                <a:cubicBezTo>
                  <a:pt x="15" y="306"/>
                  <a:pt x="19" y="314"/>
                  <a:pt x="19" y="314"/>
                </a:cubicBezTo>
                <a:cubicBezTo>
                  <a:pt x="19" y="314"/>
                  <a:pt x="15" y="314"/>
                  <a:pt x="15" y="318"/>
                </a:cubicBezTo>
                <a:cubicBezTo>
                  <a:pt x="15" y="322"/>
                  <a:pt x="18" y="321"/>
                  <a:pt x="18" y="321"/>
                </a:cubicBezTo>
                <a:cubicBezTo>
                  <a:pt x="17" y="324"/>
                  <a:pt x="17" y="324"/>
                  <a:pt x="17" y="324"/>
                </a:cubicBezTo>
                <a:cubicBezTo>
                  <a:pt x="22" y="329"/>
                  <a:pt x="22" y="329"/>
                  <a:pt x="22" y="329"/>
                </a:cubicBezTo>
                <a:cubicBezTo>
                  <a:pt x="26" y="326"/>
                  <a:pt x="26" y="326"/>
                  <a:pt x="26" y="326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27" y="325"/>
                  <a:pt x="27" y="325"/>
                  <a:pt x="27" y="325"/>
                </a:cubicBezTo>
                <a:cubicBezTo>
                  <a:pt x="27" y="329"/>
                  <a:pt x="27" y="329"/>
                  <a:pt x="27" y="329"/>
                </a:cubicBezTo>
                <a:cubicBezTo>
                  <a:pt x="32" y="329"/>
                  <a:pt x="32" y="329"/>
                  <a:pt x="32" y="329"/>
                </a:cubicBezTo>
                <a:cubicBezTo>
                  <a:pt x="33" y="330"/>
                  <a:pt x="31" y="334"/>
                  <a:pt x="31" y="334"/>
                </a:cubicBezTo>
                <a:cubicBezTo>
                  <a:pt x="32" y="335"/>
                  <a:pt x="32" y="335"/>
                  <a:pt x="32" y="335"/>
                </a:cubicBezTo>
                <a:cubicBezTo>
                  <a:pt x="30" y="335"/>
                  <a:pt x="30" y="335"/>
                  <a:pt x="30" y="335"/>
                </a:cubicBezTo>
                <a:cubicBezTo>
                  <a:pt x="30" y="337"/>
                  <a:pt x="30" y="337"/>
                  <a:pt x="30" y="337"/>
                </a:cubicBezTo>
                <a:cubicBezTo>
                  <a:pt x="34" y="341"/>
                  <a:pt x="34" y="341"/>
                  <a:pt x="34" y="341"/>
                </a:cubicBezTo>
                <a:cubicBezTo>
                  <a:pt x="38" y="336"/>
                  <a:pt x="38" y="336"/>
                  <a:pt x="38" y="336"/>
                </a:cubicBezTo>
                <a:cubicBezTo>
                  <a:pt x="38" y="329"/>
                  <a:pt x="38" y="329"/>
                  <a:pt x="38" y="329"/>
                </a:cubicBezTo>
                <a:cubicBezTo>
                  <a:pt x="40" y="328"/>
                  <a:pt x="40" y="328"/>
                  <a:pt x="40" y="328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5" y="325"/>
                  <a:pt x="47" y="322"/>
                </a:cubicBezTo>
                <a:cubicBezTo>
                  <a:pt x="48" y="321"/>
                  <a:pt x="47" y="317"/>
                  <a:pt x="47" y="317"/>
                </a:cubicBezTo>
                <a:cubicBezTo>
                  <a:pt x="47" y="317"/>
                  <a:pt x="49" y="316"/>
                  <a:pt x="55" y="314"/>
                </a:cubicBezTo>
                <a:cubicBezTo>
                  <a:pt x="59" y="311"/>
                  <a:pt x="64" y="311"/>
                  <a:pt x="64" y="311"/>
                </a:cubicBezTo>
                <a:cubicBezTo>
                  <a:pt x="64" y="313"/>
                  <a:pt x="64" y="313"/>
                  <a:pt x="64" y="313"/>
                </a:cubicBezTo>
                <a:cubicBezTo>
                  <a:pt x="71" y="310"/>
                  <a:pt x="71" y="310"/>
                  <a:pt x="71" y="310"/>
                </a:cubicBezTo>
                <a:cubicBezTo>
                  <a:pt x="72" y="306"/>
                  <a:pt x="72" y="306"/>
                  <a:pt x="72" y="306"/>
                </a:cubicBezTo>
                <a:cubicBezTo>
                  <a:pt x="74" y="306"/>
                  <a:pt x="74" y="306"/>
                  <a:pt x="74" y="306"/>
                </a:cubicBezTo>
                <a:cubicBezTo>
                  <a:pt x="73" y="310"/>
                  <a:pt x="73" y="310"/>
                  <a:pt x="73" y="310"/>
                </a:cubicBezTo>
                <a:cubicBezTo>
                  <a:pt x="77" y="311"/>
                  <a:pt x="77" y="311"/>
                  <a:pt x="77" y="311"/>
                </a:cubicBezTo>
                <a:cubicBezTo>
                  <a:pt x="77" y="311"/>
                  <a:pt x="68" y="312"/>
                  <a:pt x="65" y="317"/>
                </a:cubicBezTo>
                <a:cubicBezTo>
                  <a:pt x="62" y="322"/>
                  <a:pt x="63" y="326"/>
                  <a:pt x="62" y="329"/>
                </a:cubicBezTo>
                <a:cubicBezTo>
                  <a:pt x="62" y="331"/>
                  <a:pt x="58" y="334"/>
                  <a:pt x="58" y="334"/>
                </a:cubicBezTo>
                <a:cubicBezTo>
                  <a:pt x="62" y="317"/>
                  <a:pt x="62" y="317"/>
                  <a:pt x="62" y="317"/>
                </a:cubicBezTo>
                <a:cubicBezTo>
                  <a:pt x="62" y="314"/>
                  <a:pt x="62" y="314"/>
                  <a:pt x="62" y="314"/>
                </a:cubicBezTo>
                <a:cubicBezTo>
                  <a:pt x="62" y="314"/>
                  <a:pt x="58" y="315"/>
                  <a:pt x="56" y="317"/>
                </a:cubicBezTo>
                <a:cubicBezTo>
                  <a:pt x="52" y="318"/>
                  <a:pt x="47" y="326"/>
                  <a:pt x="47" y="326"/>
                </a:cubicBezTo>
                <a:cubicBezTo>
                  <a:pt x="47" y="326"/>
                  <a:pt x="44" y="327"/>
                  <a:pt x="44" y="330"/>
                </a:cubicBezTo>
                <a:cubicBezTo>
                  <a:pt x="45" y="333"/>
                  <a:pt x="50" y="331"/>
                  <a:pt x="48" y="333"/>
                </a:cubicBezTo>
                <a:cubicBezTo>
                  <a:pt x="47" y="334"/>
                  <a:pt x="43" y="334"/>
                  <a:pt x="41" y="336"/>
                </a:cubicBezTo>
                <a:cubicBezTo>
                  <a:pt x="39" y="338"/>
                  <a:pt x="39" y="343"/>
                  <a:pt x="39" y="343"/>
                </a:cubicBezTo>
                <a:cubicBezTo>
                  <a:pt x="32" y="343"/>
                  <a:pt x="32" y="343"/>
                  <a:pt x="32" y="343"/>
                </a:cubicBezTo>
                <a:cubicBezTo>
                  <a:pt x="28" y="348"/>
                  <a:pt x="28" y="348"/>
                  <a:pt x="28" y="348"/>
                </a:cubicBezTo>
                <a:cubicBezTo>
                  <a:pt x="33" y="353"/>
                  <a:pt x="33" y="353"/>
                  <a:pt x="33" y="353"/>
                </a:cubicBezTo>
                <a:cubicBezTo>
                  <a:pt x="39" y="350"/>
                  <a:pt x="39" y="350"/>
                  <a:pt x="39" y="350"/>
                </a:cubicBezTo>
                <a:cubicBezTo>
                  <a:pt x="38" y="355"/>
                  <a:pt x="38" y="355"/>
                  <a:pt x="38" y="355"/>
                </a:cubicBezTo>
                <a:cubicBezTo>
                  <a:pt x="40" y="356"/>
                  <a:pt x="40" y="356"/>
                  <a:pt x="40" y="356"/>
                </a:cubicBezTo>
                <a:cubicBezTo>
                  <a:pt x="46" y="351"/>
                  <a:pt x="46" y="351"/>
                  <a:pt x="46" y="351"/>
                </a:cubicBezTo>
                <a:cubicBezTo>
                  <a:pt x="42" y="357"/>
                  <a:pt x="42" y="357"/>
                  <a:pt x="42" y="357"/>
                </a:cubicBezTo>
                <a:cubicBezTo>
                  <a:pt x="44" y="359"/>
                  <a:pt x="44" y="359"/>
                  <a:pt x="44" y="359"/>
                </a:cubicBezTo>
                <a:cubicBezTo>
                  <a:pt x="34" y="356"/>
                  <a:pt x="34" y="356"/>
                  <a:pt x="34" y="356"/>
                </a:cubicBezTo>
                <a:cubicBezTo>
                  <a:pt x="31" y="360"/>
                  <a:pt x="31" y="360"/>
                  <a:pt x="31" y="360"/>
                </a:cubicBezTo>
                <a:cubicBezTo>
                  <a:pt x="34" y="363"/>
                  <a:pt x="34" y="363"/>
                  <a:pt x="34" y="363"/>
                </a:cubicBezTo>
                <a:cubicBezTo>
                  <a:pt x="26" y="359"/>
                  <a:pt x="26" y="359"/>
                  <a:pt x="26" y="359"/>
                </a:cubicBezTo>
                <a:cubicBezTo>
                  <a:pt x="23" y="361"/>
                  <a:pt x="23" y="361"/>
                  <a:pt x="23" y="361"/>
                </a:cubicBezTo>
                <a:cubicBezTo>
                  <a:pt x="20" y="369"/>
                  <a:pt x="20" y="369"/>
                  <a:pt x="20" y="369"/>
                </a:cubicBezTo>
                <a:cubicBezTo>
                  <a:pt x="18" y="371"/>
                  <a:pt x="18" y="371"/>
                  <a:pt x="18" y="371"/>
                </a:cubicBezTo>
                <a:cubicBezTo>
                  <a:pt x="22" y="357"/>
                  <a:pt x="22" y="357"/>
                  <a:pt x="22" y="357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8" y="362"/>
                  <a:pt x="18" y="362"/>
                  <a:pt x="18" y="362"/>
                </a:cubicBezTo>
                <a:cubicBezTo>
                  <a:pt x="15" y="362"/>
                  <a:pt x="15" y="362"/>
                  <a:pt x="15" y="362"/>
                </a:cubicBezTo>
                <a:cubicBezTo>
                  <a:pt x="10" y="371"/>
                  <a:pt x="10" y="371"/>
                  <a:pt x="10" y="371"/>
                </a:cubicBezTo>
                <a:cubicBezTo>
                  <a:pt x="13" y="384"/>
                  <a:pt x="13" y="384"/>
                  <a:pt x="13" y="384"/>
                </a:cubicBezTo>
                <a:cubicBezTo>
                  <a:pt x="14" y="383"/>
                  <a:pt x="14" y="383"/>
                  <a:pt x="14" y="383"/>
                </a:cubicBezTo>
                <a:cubicBezTo>
                  <a:pt x="14" y="391"/>
                  <a:pt x="14" y="391"/>
                  <a:pt x="14" y="391"/>
                </a:cubicBezTo>
                <a:cubicBezTo>
                  <a:pt x="17" y="391"/>
                  <a:pt x="17" y="391"/>
                  <a:pt x="17" y="391"/>
                </a:cubicBezTo>
                <a:cubicBezTo>
                  <a:pt x="17" y="384"/>
                  <a:pt x="17" y="384"/>
                  <a:pt x="17" y="384"/>
                </a:cubicBezTo>
                <a:cubicBezTo>
                  <a:pt x="22" y="383"/>
                  <a:pt x="22" y="383"/>
                  <a:pt x="22" y="383"/>
                </a:cubicBezTo>
                <a:cubicBezTo>
                  <a:pt x="22" y="380"/>
                  <a:pt x="22" y="380"/>
                  <a:pt x="22" y="380"/>
                </a:cubicBezTo>
                <a:cubicBezTo>
                  <a:pt x="25" y="382"/>
                  <a:pt x="25" y="382"/>
                  <a:pt x="25" y="382"/>
                </a:cubicBezTo>
                <a:cubicBezTo>
                  <a:pt x="23" y="385"/>
                  <a:pt x="23" y="385"/>
                  <a:pt x="23" y="385"/>
                </a:cubicBezTo>
                <a:cubicBezTo>
                  <a:pt x="24" y="387"/>
                  <a:pt x="24" y="387"/>
                  <a:pt x="24" y="387"/>
                </a:cubicBezTo>
                <a:cubicBezTo>
                  <a:pt x="32" y="379"/>
                  <a:pt x="32" y="379"/>
                  <a:pt x="32" y="379"/>
                </a:cubicBezTo>
                <a:cubicBezTo>
                  <a:pt x="30" y="375"/>
                  <a:pt x="30" y="375"/>
                  <a:pt x="30" y="375"/>
                </a:cubicBezTo>
                <a:cubicBezTo>
                  <a:pt x="26" y="376"/>
                  <a:pt x="26" y="376"/>
                  <a:pt x="26" y="376"/>
                </a:cubicBezTo>
                <a:cubicBezTo>
                  <a:pt x="31" y="373"/>
                  <a:pt x="31" y="373"/>
                  <a:pt x="31" y="373"/>
                </a:cubicBezTo>
                <a:cubicBezTo>
                  <a:pt x="32" y="369"/>
                  <a:pt x="32" y="369"/>
                  <a:pt x="32" y="369"/>
                </a:cubicBezTo>
                <a:cubicBezTo>
                  <a:pt x="34" y="374"/>
                  <a:pt x="34" y="374"/>
                  <a:pt x="34" y="374"/>
                </a:cubicBezTo>
                <a:cubicBezTo>
                  <a:pt x="39" y="375"/>
                  <a:pt x="39" y="375"/>
                  <a:pt x="39" y="375"/>
                </a:cubicBezTo>
                <a:cubicBezTo>
                  <a:pt x="35" y="376"/>
                  <a:pt x="35" y="376"/>
                  <a:pt x="35" y="376"/>
                </a:cubicBezTo>
                <a:cubicBezTo>
                  <a:pt x="36" y="379"/>
                  <a:pt x="36" y="379"/>
                  <a:pt x="36" y="379"/>
                </a:cubicBezTo>
                <a:cubicBezTo>
                  <a:pt x="41" y="377"/>
                  <a:pt x="41" y="377"/>
                  <a:pt x="41" y="377"/>
                </a:cubicBezTo>
                <a:cubicBezTo>
                  <a:pt x="43" y="371"/>
                  <a:pt x="43" y="371"/>
                  <a:pt x="43" y="371"/>
                </a:cubicBezTo>
                <a:cubicBezTo>
                  <a:pt x="45" y="369"/>
                  <a:pt x="45" y="369"/>
                  <a:pt x="45" y="369"/>
                </a:cubicBezTo>
                <a:cubicBezTo>
                  <a:pt x="47" y="364"/>
                  <a:pt x="47" y="364"/>
                  <a:pt x="47" y="364"/>
                </a:cubicBezTo>
                <a:cubicBezTo>
                  <a:pt x="48" y="365"/>
                  <a:pt x="48" y="365"/>
                  <a:pt x="48" y="365"/>
                </a:cubicBezTo>
                <a:cubicBezTo>
                  <a:pt x="47" y="371"/>
                  <a:pt x="47" y="371"/>
                  <a:pt x="47" y="371"/>
                </a:cubicBezTo>
                <a:cubicBezTo>
                  <a:pt x="52" y="368"/>
                  <a:pt x="52" y="368"/>
                  <a:pt x="52" y="368"/>
                </a:cubicBezTo>
                <a:cubicBezTo>
                  <a:pt x="52" y="369"/>
                  <a:pt x="52" y="369"/>
                  <a:pt x="52" y="369"/>
                </a:cubicBezTo>
                <a:cubicBezTo>
                  <a:pt x="45" y="373"/>
                  <a:pt x="45" y="373"/>
                  <a:pt x="45" y="373"/>
                </a:cubicBezTo>
                <a:cubicBezTo>
                  <a:pt x="44" y="379"/>
                  <a:pt x="44" y="379"/>
                  <a:pt x="44" y="379"/>
                </a:cubicBezTo>
                <a:cubicBezTo>
                  <a:pt x="38" y="381"/>
                  <a:pt x="38" y="381"/>
                  <a:pt x="38" y="381"/>
                </a:cubicBezTo>
                <a:cubicBezTo>
                  <a:pt x="40" y="383"/>
                  <a:pt x="40" y="383"/>
                  <a:pt x="40" y="383"/>
                </a:cubicBezTo>
                <a:cubicBezTo>
                  <a:pt x="40" y="383"/>
                  <a:pt x="41" y="381"/>
                  <a:pt x="44" y="382"/>
                </a:cubicBezTo>
                <a:cubicBezTo>
                  <a:pt x="46" y="383"/>
                  <a:pt x="41" y="387"/>
                  <a:pt x="41" y="387"/>
                </a:cubicBezTo>
                <a:cubicBezTo>
                  <a:pt x="49" y="384"/>
                  <a:pt x="49" y="384"/>
                  <a:pt x="49" y="384"/>
                </a:cubicBezTo>
                <a:cubicBezTo>
                  <a:pt x="49" y="384"/>
                  <a:pt x="42" y="388"/>
                  <a:pt x="41" y="389"/>
                </a:cubicBezTo>
                <a:cubicBezTo>
                  <a:pt x="39" y="390"/>
                  <a:pt x="36" y="394"/>
                  <a:pt x="36" y="394"/>
                </a:cubicBezTo>
                <a:cubicBezTo>
                  <a:pt x="38" y="396"/>
                  <a:pt x="38" y="396"/>
                  <a:pt x="38" y="396"/>
                </a:cubicBezTo>
                <a:cubicBezTo>
                  <a:pt x="31" y="398"/>
                  <a:pt x="31" y="398"/>
                  <a:pt x="31" y="398"/>
                </a:cubicBezTo>
                <a:cubicBezTo>
                  <a:pt x="34" y="404"/>
                  <a:pt x="34" y="404"/>
                  <a:pt x="34" y="404"/>
                </a:cubicBezTo>
                <a:cubicBezTo>
                  <a:pt x="35" y="408"/>
                  <a:pt x="35" y="408"/>
                  <a:pt x="35" y="408"/>
                </a:cubicBezTo>
                <a:cubicBezTo>
                  <a:pt x="43" y="404"/>
                  <a:pt x="43" y="404"/>
                  <a:pt x="43" y="404"/>
                </a:cubicBezTo>
                <a:cubicBezTo>
                  <a:pt x="50" y="405"/>
                  <a:pt x="50" y="405"/>
                  <a:pt x="50" y="405"/>
                </a:cubicBezTo>
                <a:cubicBezTo>
                  <a:pt x="44" y="406"/>
                  <a:pt x="44" y="406"/>
                  <a:pt x="44" y="406"/>
                </a:cubicBezTo>
                <a:cubicBezTo>
                  <a:pt x="38" y="410"/>
                  <a:pt x="38" y="410"/>
                  <a:pt x="38" y="410"/>
                </a:cubicBezTo>
                <a:cubicBezTo>
                  <a:pt x="38" y="413"/>
                  <a:pt x="38" y="413"/>
                  <a:pt x="38" y="413"/>
                </a:cubicBezTo>
                <a:cubicBezTo>
                  <a:pt x="30" y="407"/>
                  <a:pt x="30" y="407"/>
                  <a:pt x="30" y="407"/>
                </a:cubicBezTo>
                <a:cubicBezTo>
                  <a:pt x="25" y="411"/>
                  <a:pt x="25" y="411"/>
                  <a:pt x="25" y="411"/>
                </a:cubicBezTo>
                <a:cubicBezTo>
                  <a:pt x="25" y="405"/>
                  <a:pt x="25" y="405"/>
                  <a:pt x="25" y="405"/>
                </a:cubicBezTo>
                <a:cubicBezTo>
                  <a:pt x="19" y="403"/>
                  <a:pt x="19" y="403"/>
                  <a:pt x="19" y="403"/>
                </a:cubicBezTo>
                <a:cubicBezTo>
                  <a:pt x="20" y="411"/>
                  <a:pt x="20" y="411"/>
                  <a:pt x="20" y="411"/>
                </a:cubicBezTo>
                <a:cubicBezTo>
                  <a:pt x="18" y="412"/>
                  <a:pt x="18" y="412"/>
                  <a:pt x="18" y="412"/>
                </a:cubicBezTo>
                <a:cubicBezTo>
                  <a:pt x="17" y="415"/>
                  <a:pt x="17" y="415"/>
                  <a:pt x="17" y="415"/>
                </a:cubicBezTo>
                <a:cubicBezTo>
                  <a:pt x="14" y="420"/>
                  <a:pt x="14" y="420"/>
                  <a:pt x="14" y="420"/>
                </a:cubicBezTo>
                <a:cubicBezTo>
                  <a:pt x="14" y="420"/>
                  <a:pt x="18" y="432"/>
                  <a:pt x="23" y="435"/>
                </a:cubicBezTo>
                <a:cubicBezTo>
                  <a:pt x="26" y="438"/>
                  <a:pt x="29" y="440"/>
                  <a:pt x="31" y="444"/>
                </a:cubicBezTo>
                <a:cubicBezTo>
                  <a:pt x="33" y="448"/>
                  <a:pt x="49" y="454"/>
                  <a:pt x="49" y="454"/>
                </a:cubicBezTo>
                <a:cubicBezTo>
                  <a:pt x="50" y="457"/>
                  <a:pt x="50" y="457"/>
                  <a:pt x="50" y="457"/>
                </a:cubicBezTo>
                <a:cubicBezTo>
                  <a:pt x="53" y="453"/>
                  <a:pt x="53" y="453"/>
                  <a:pt x="53" y="453"/>
                </a:cubicBezTo>
                <a:cubicBezTo>
                  <a:pt x="58" y="456"/>
                  <a:pt x="58" y="456"/>
                  <a:pt x="58" y="456"/>
                </a:cubicBezTo>
                <a:cubicBezTo>
                  <a:pt x="48" y="463"/>
                  <a:pt x="48" y="463"/>
                  <a:pt x="48" y="463"/>
                </a:cubicBezTo>
                <a:cubicBezTo>
                  <a:pt x="50" y="467"/>
                  <a:pt x="50" y="467"/>
                  <a:pt x="50" y="467"/>
                </a:cubicBezTo>
                <a:cubicBezTo>
                  <a:pt x="58" y="467"/>
                  <a:pt x="58" y="467"/>
                  <a:pt x="58" y="467"/>
                </a:cubicBezTo>
                <a:cubicBezTo>
                  <a:pt x="56" y="464"/>
                  <a:pt x="56" y="464"/>
                  <a:pt x="56" y="464"/>
                </a:cubicBezTo>
                <a:cubicBezTo>
                  <a:pt x="60" y="462"/>
                  <a:pt x="60" y="462"/>
                  <a:pt x="60" y="462"/>
                </a:cubicBezTo>
                <a:cubicBezTo>
                  <a:pt x="65" y="464"/>
                  <a:pt x="65" y="464"/>
                  <a:pt x="65" y="464"/>
                </a:cubicBezTo>
                <a:cubicBezTo>
                  <a:pt x="60" y="466"/>
                  <a:pt x="60" y="466"/>
                  <a:pt x="60" y="466"/>
                </a:cubicBezTo>
                <a:cubicBezTo>
                  <a:pt x="64" y="470"/>
                  <a:pt x="64" y="470"/>
                  <a:pt x="64" y="470"/>
                </a:cubicBezTo>
                <a:cubicBezTo>
                  <a:pt x="68" y="468"/>
                  <a:pt x="68" y="468"/>
                  <a:pt x="68" y="468"/>
                </a:cubicBezTo>
                <a:cubicBezTo>
                  <a:pt x="68" y="468"/>
                  <a:pt x="74" y="471"/>
                  <a:pt x="80" y="471"/>
                </a:cubicBezTo>
                <a:cubicBezTo>
                  <a:pt x="85" y="471"/>
                  <a:pt x="88" y="469"/>
                  <a:pt x="92" y="468"/>
                </a:cubicBezTo>
                <a:cubicBezTo>
                  <a:pt x="96" y="467"/>
                  <a:pt x="101" y="461"/>
                  <a:pt x="101" y="461"/>
                </a:cubicBezTo>
                <a:cubicBezTo>
                  <a:pt x="101" y="468"/>
                  <a:pt x="101" y="468"/>
                  <a:pt x="101" y="468"/>
                </a:cubicBezTo>
                <a:cubicBezTo>
                  <a:pt x="124" y="448"/>
                  <a:pt x="124" y="448"/>
                  <a:pt x="124" y="448"/>
                </a:cubicBezTo>
                <a:cubicBezTo>
                  <a:pt x="124" y="444"/>
                  <a:pt x="124" y="444"/>
                  <a:pt x="124" y="444"/>
                </a:cubicBezTo>
                <a:cubicBezTo>
                  <a:pt x="142" y="430"/>
                  <a:pt x="142" y="430"/>
                  <a:pt x="142" y="430"/>
                </a:cubicBezTo>
                <a:cubicBezTo>
                  <a:pt x="141" y="426"/>
                  <a:pt x="141" y="426"/>
                  <a:pt x="141" y="426"/>
                </a:cubicBezTo>
                <a:cubicBezTo>
                  <a:pt x="145" y="427"/>
                  <a:pt x="145" y="427"/>
                  <a:pt x="145" y="427"/>
                </a:cubicBezTo>
                <a:cubicBezTo>
                  <a:pt x="150" y="421"/>
                  <a:pt x="150" y="421"/>
                  <a:pt x="150" y="421"/>
                </a:cubicBezTo>
                <a:cubicBezTo>
                  <a:pt x="146" y="419"/>
                  <a:pt x="146" y="419"/>
                  <a:pt x="146" y="419"/>
                </a:cubicBezTo>
                <a:cubicBezTo>
                  <a:pt x="161" y="408"/>
                  <a:pt x="161" y="408"/>
                  <a:pt x="161" y="408"/>
                </a:cubicBezTo>
                <a:cubicBezTo>
                  <a:pt x="156" y="401"/>
                  <a:pt x="156" y="401"/>
                  <a:pt x="156" y="401"/>
                </a:cubicBezTo>
                <a:cubicBezTo>
                  <a:pt x="159" y="403"/>
                  <a:pt x="159" y="403"/>
                  <a:pt x="159" y="403"/>
                </a:cubicBezTo>
                <a:cubicBezTo>
                  <a:pt x="167" y="412"/>
                  <a:pt x="167" y="412"/>
                  <a:pt x="167" y="412"/>
                </a:cubicBezTo>
                <a:cubicBezTo>
                  <a:pt x="180" y="408"/>
                  <a:pt x="180" y="408"/>
                  <a:pt x="180" y="408"/>
                </a:cubicBezTo>
                <a:cubicBezTo>
                  <a:pt x="181" y="396"/>
                  <a:pt x="181" y="396"/>
                  <a:pt x="181" y="396"/>
                </a:cubicBezTo>
                <a:cubicBezTo>
                  <a:pt x="184" y="399"/>
                  <a:pt x="184" y="399"/>
                  <a:pt x="184" y="399"/>
                </a:cubicBezTo>
                <a:cubicBezTo>
                  <a:pt x="188" y="397"/>
                  <a:pt x="188" y="397"/>
                  <a:pt x="188" y="397"/>
                </a:cubicBezTo>
                <a:cubicBezTo>
                  <a:pt x="186" y="394"/>
                  <a:pt x="186" y="394"/>
                  <a:pt x="186" y="394"/>
                </a:cubicBezTo>
                <a:cubicBezTo>
                  <a:pt x="189" y="394"/>
                  <a:pt x="189" y="394"/>
                  <a:pt x="189" y="394"/>
                </a:cubicBezTo>
                <a:cubicBezTo>
                  <a:pt x="188" y="382"/>
                  <a:pt x="188" y="382"/>
                  <a:pt x="188" y="382"/>
                </a:cubicBezTo>
                <a:cubicBezTo>
                  <a:pt x="182" y="380"/>
                  <a:pt x="182" y="380"/>
                  <a:pt x="182" y="380"/>
                </a:cubicBezTo>
                <a:cubicBezTo>
                  <a:pt x="179" y="373"/>
                  <a:pt x="179" y="373"/>
                  <a:pt x="179" y="373"/>
                </a:cubicBezTo>
                <a:cubicBezTo>
                  <a:pt x="183" y="376"/>
                  <a:pt x="183" y="376"/>
                  <a:pt x="183" y="376"/>
                </a:cubicBezTo>
                <a:cubicBezTo>
                  <a:pt x="183" y="367"/>
                  <a:pt x="183" y="367"/>
                  <a:pt x="183" y="367"/>
                </a:cubicBezTo>
                <a:cubicBezTo>
                  <a:pt x="178" y="362"/>
                  <a:pt x="178" y="362"/>
                  <a:pt x="178" y="362"/>
                </a:cubicBezTo>
                <a:cubicBezTo>
                  <a:pt x="181" y="361"/>
                  <a:pt x="181" y="361"/>
                  <a:pt x="181" y="361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6" y="376"/>
                  <a:pt x="186" y="376"/>
                  <a:pt x="186" y="376"/>
                </a:cubicBezTo>
                <a:cubicBezTo>
                  <a:pt x="186" y="376"/>
                  <a:pt x="191" y="375"/>
                  <a:pt x="192" y="372"/>
                </a:cubicBezTo>
                <a:cubicBezTo>
                  <a:pt x="192" y="367"/>
                  <a:pt x="189" y="364"/>
                  <a:pt x="189" y="364"/>
                </a:cubicBezTo>
                <a:cubicBezTo>
                  <a:pt x="189" y="364"/>
                  <a:pt x="189" y="358"/>
                  <a:pt x="190" y="353"/>
                </a:cubicBezTo>
                <a:cubicBezTo>
                  <a:pt x="190" y="349"/>
                  <a:pt x="197" y="350"/>
                  <a:pt x="199" y="353"/>
                </a:cubicBezTo>
                <a:cubicBezTo>
                  <a:pt x="200" y="356"/>
                  <a:pt x="197" y="360"/>
                  <a:pt x="197" y="360"/>
                </a:cubicBezTo>
                <a:cubicBezTo>
                  <a:pt x="195" y="355"/>
                  <a:pt x="195" y="355"/>
                  <a:pt x="195" y="355"/>
                </a:cubicBezTo>
                <a:cubicBezTo>
                  <a:pt x="193" y="360"/>
                  <a:pt x="193" y="360"/>
                  <a:pt x="193" y="360"/>
                </a:cubicBezTo>
                <a:cubicBezTo>
                  <a:pt x="194" y="367"/>
                  <a:pt x="194" y="367"/>
                  <a:pt x="194" y="367"/>
                </a:cubicBezTo>
                <a:cubicBezTo>
                  <a:pt x="194" y="379"/>
                  <a:pt x="194" y="379"/>
                  <a:pt x="194" y="379"/>
                </a:cubicBezTo>
                <a:cubicBezTo>
                  <a:pt x="192" y="380"/>
                  <a:pt x="192" y="380"/>
                  <a:pt x="192" y="380"/>
                </a:cubicBezTo>
                <a:cubicBezTo>
                  <a:pt x="195" y="391"/>
                  <a:pt x="195" y="391"/>
                  <a:pt x="195" y="391"/>
                </a:cubicBezTo>
                <a:cubicBezTo>
                  <a:pt x="198" y="389"/>
                  <a:pt x="198" y="389"/>
                  <a:pt x="198" y="389"/>
                </a:cubicBezTo>
                <a:cubicBezTo>
                  <a:pt x="199" y="400"/>
                  <a:pt x="199" y="400"/>
                  <a:pt x="199" y="400"/>
                </a:cubicBezTo>
                <a:cubicBezTo>
                  <a:pt x="208" y="401"/>
                  <a:pt x="208" y="401"/>
                  <a:pt x="208" y="401"/>
                </a:cubicBezTo>
                <a:cubicBezTo>
                  <a:pt x="211" y="399"/>
                  <a:pt x="211" y="399"/>
                  <a:pt x="211" y="399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20" y="400"/>
                  <a:pt x="221" y="405"/>
                </a:cubicBezTo>
                <a:cubicBezTo>
                  <a:pt x="222" y="410"/>
                  <a:pt x="219" y="419"/>
                  <a:pt x="223" y="419"/>
                </a:cubicBezTo>
                <a:cubicBezTo>
                  <a:pt x="227" y="419"/>
                  <a:pt x="228" y="413"/>
                  <a:pt x="230" y="406"/>
                </a:cubicBezTo>
                <a:cubicBezTo>
                  <a:pt x="232" y="399"/>
                  <a:pt x="236" y="391"/>
                  <a:pt x="236" y="391"/>
                </a:cubicBezTo>
                <a:cubicBezTo>
                  <a:pt x="236" y="391"/>
                  <a:pt x="227" y="373"/>
                  <a:pt x="230" y="371"/>
                </a:cubicBezTo>
                <a:cubicBezTo>
                  <a:pt x="232" y="367"/>
                  <a:pt x="238" y="368"/>
                  <a:pt x="238" y="364"/>
                </a:cubicBezTo>
                <a:cubicBezTo>
                  <a:pt x="239" y="359"/>
                  <a:pt x="232" y="358"/>
                  <a:pt x="237" y="355"/>
                </a:cubicBezTo>
                <a:cubicBezTo>
                  <a:pt x="241" y="351"/>
                  <a:pt x="252" y="357"/>
                  <a:pt x="256" y="345"/>
                </a:cubicBezTo>
                <a:cubicBezTo>
                  <a:pt x="259" y="332"/>
                  <a:pt x="255" y="329"/>
                  <a:pt x="256" y="325"/>
                </a:cubicBezTo>
                <a:cubicBezTo>
                  <a:pt x="257" y="320"/>
                  <a:pt x="265" y="324"/>
                  <a:pt x="262" y="316"/>
                </a:cubicBezTo>
                <a:cubicBezTo>
                  <a:pt x="260" y="309"/>
                  <a:pt x="254" y="295"/>
                  <a:pt x="254" y="295"/>
                </a:cubicBezTo>
                <a:cubicBezTo>
                  <a:pt x="252" y="286"/>
                  <a:pt x="252" y="286"/>
                  <a:pt x="252" y="286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56" y="277"/>
                  <a:pt x="256" y="277"/>
                  <a:pt x="256" y="277"/>
                </a:cubicBezTo>
                <a:cubicBezTo>
                  <a:pt x="256" y="277"/>
                  <a:pt x="264" y="283"/>
                  <a:pt x="266" y="271"/>
                </a:cubicBezTo>
                <a:cubicBezTo>
                  <a:pt x="270" y="259"/>
                  <a:pt x="269" y="255"/>
                  <a:pt x="265" y="251"/>
                </a:cubicBezTo>
                <a:cubicBezTo>
                  <a:pt x="261" y="248"/>
                  <a:pt x="256" y="245"/>
                  <a:pt x="256" y="245"/>
                </a:cubicBezTo>
                <a:cubicBezTo>
                  <a:pt x="246" y="235"/>
                  <a:pt x="246" y="235"/>
                  <a:pt x="246" y="235"/>
                </a:cubicBezTo>
                <a:cubicBezTo>
                  <a:pt x="252" y="200"/>
                  <a:pt x="252" y="200"/>
                  <a:pt x="252" y="200"/>
                </a:cubicBezTo>
                <a:cubicBezTo>
                  <a:pt x="244" y="177"/>
                  <a:pt x="244" y="177"/>
                  <a:pt x="244" y="177"/>
                </a:cubicBezTo>
                <a:cubicBezTo>
                  <a:pt x="247" y="169"/>
                  <a:pt x="247" y="169"/>
                  <a:pt x="247" y="169"/>
                </a:cubicBezTo>
                <a:cubicBezTo>
                  <a:pt x="244" y="158"/>
                  <a:pt x="244" y="158"/>
                  <a:pt x="244" y="158"/>
                </a:cubicBezTo>
                <a:cubicBezTo>
                  <a:pt x="248" y="152"/>
                  <a:pt x="248" y="152"/>
                  <a:pt x="248" y="152"/>
                </a:cubicBezTo>
                <a:cubicBezTo>
                  <a:pt x="241" y="133"/>
                  <a:pt x="241" y="133"/>
                  <a:pt x="241" y="133"/>
                </a:cubicBezTo>
                <a:cubicBezTo>
                  <a:pt x="249" y="122"/>
                  <a:pt x="249" y="122"/>
                  <a:pt x="249" y="122"/>
                </a:cubicBezTo>
                <a:cubicBezTo>
                  <a:pt x="246" y="113"/>
                  <a:pt x="246" y="113"/>
                  <a:pt x="246" y="113"/>
                </a:cubicBezTo>
                <a:cubicBezTo>
                  <a:pt x="246" y="113"/>
                  <a:pt x="258" y="85"/>
                  <a:pt x="270" y="82"/>
                </a:cubicBezTo>
                <a:cubicBezTo>
                  <a:pt x="280" y="79"/>
                  <a:pt x="300" y="85"/>
                  <a:pt x="300" y="85"/>
                </a:cubicBezTo>
                <a:cubicBezTo>
                  <a:pt x="305" y="73"/>
                  <a:pt x="305" y="73"/>
                  <a:pt x="305" y="73"/>
                </a:cubicBezTo>
                <a:cubicBezTo>
                  <a:pt x="304" y="58"/>
                  <a:pt x="304" y="58"/>
                  <a:pt x="304" y="58"/>
                </a:cubicBezTo>
                <a:cubicBezTo>
                  <a:pt x="290" y="48"/>
                  <a:pt x="290" y="48"/>
                  <a:pt x="290" y="48"/>
                </a:cubicBezTo>
                <a:cubicBezTo>
                  <a:pt x="309" y="16"/>
                  <a:pt x="309" y="16"/>
                  <a:pt x="309" y="16"/>
                </a:cubicBezTo>
                <a:cubicBezTo>
                  <a:pt x="310" y="6"/>
                  <a:pt x="310" y="6"/>
                  <a:pt x="310" y="6"/>
                </a:cubicBezTo>
                <a:cubicBezTo>
                  <a:pt x="314" y="1"/>
                  <a:pt x="314" y="1"/>
                  <a:pt x="314" y="1"/>
                </a:cubicBezTo>
                <a:lnTo>
                  <a:pt x="314" y="0"/>
                </a:lnTo>
                <a:close/>
                <a:moveTo>
                  <a:pt x="19" y="334"/>
                </a:moveTo>
                <a:cubicBezTo>
                  <a:pt x="16" y="337"/>
                  <a:pt x="19" y="338"/>
                  <a:pt x="20" y="337"/>
                </a:cubicBezTo>
                <a:cubicBezTo>
                  <a:pt x="23" y="335"/>
                  <a:pt x="22" y="331"/>
                  <a:pt x="19" y="334"/>
                </a:cubicBezTo>
                <a:close/>
                <a:moveTo>
                  <a:pt x="6" y="254"/>
                </a:moveTo>
                <a:cubicBezTo>
                  <a:pt x="9" y="254"/>
                  <a:pt x="10" y="253"/>
                  <a:pt x="7" y="252"/>
                </a:cubicBezTo>
                <a:cubicBezTo>
                  <a:pt x="3" y="252"/>
                  <a:pt x="4" y="254"/>
                  <a:pt x="6" y="254"/>
                </a:cubicBezTo>
                <a:close/>
                <a:moveTo>
                  <a:pt x="15" y="359"/>
                </a:moveTo>
                <a:cubicBezTo>
                  <a:pt x="17" y="357"/>
                  <a:pt x="17" y="357"/>
                  <a:pt x="17" y="357"/>
                </a:cubicBezTo>
                <a:cubicBezTo>
                  <a:pt x="15" y="353"/>
                  <a:pt x="15" y="353"/>
                  <a:pt x="15" y="353"/>
                </a:cubicBezTo>
                <a:cubicBezTo>
                  <a:pt x="15" y="349"/>
                  <a:pt x="15" y="349"/>
                  <a:pt x="15" y="349"/>
                </a:cubicBezTo>
                <a:cubicBezTo>
                  <a:pt x="11" y="347"/>
                  <a:pt x="11" y="347"/>
                  <a:pt x="11" y="347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0" y="349"/>
                  <a:pt x="9" y="351"/>
                </a:cubicBezTo>
                <a:cubicBezTo>
                  <a:pt x="8" y="353"/>
                  <a:pt x="12" y="355"/>
                  <a:pt x="12" y="355"/>
                </a:cubicBezTo>
                <a:cubicBezTo>
                  <a:pt x="9" y="358"/>
                  <a:pt x="9" y="358"/>
                  <a:pt x="9" y="358"/>
                </a:cubicBezTo>
                <a:cubicBezTo>
                  <a:pt x="9" y="364"/>
                  <a:pt x="9" y="364"/>
                  <a:pt x="9" y="364"/>
                </a:cubicBezTo>
                <a:cubicBezTo>
                  <a:pt x="13" y="363"/>
                  <a:pt x="13" y="363"/>
                  <a:pt x="13" y="363"/>
                </a:cubicBezTo>
                <a:cubicBezTo>
                  <a:pt x="10" y="358"/>
                  <a:pt x="10" y="358"/>
                  <a:pt x="10" y="358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5" y="355"/>
                  <a:pt x="15" y="355"/>
                  <a:pt x="15" y="355"/>
                </a:cubicBezTo>
                <a:cubicBezTo>
                  <a:pt x="14" y="357"/>
                  <a:pt x="14" y="357"/>
                  <a:pt x="14" y="357"/>
                </a:cubicBezTo>
                <a:lnTo>
                  <a:pt x="15" y="359"/>
                </a:lnTo>
                <a:close/>
                <a:moveTo>
                  <a:pt x="6" y="271"/>
                </a:moveTo>
                <a:cubicBezTo>
                  <a:pt x="7" y="271"/>
                  <a:pt x="7" y="271"/>
                  <a:pt x="7" y="271"/>
                </a:cubicBezTo>
                <a:cubicBezTo>
                  <a:pt x="8" y="267"/>
                  <a:pt x="8" y="267"/>
                  <a:pt x="8" y="267"/>
                </a:cubicBezTo>
                <a:cubicBezTo>
                  <a:pt x="7" y="267"/>
                  <a:pt x="7" y="267"/>
                  <a:pt x="7" y="267"/>
                </a:cubicBezTo>
                <a:lnTo>
                  <a:pt x="6" y="271"/>
                </a:lnTo>
                <a:close/>
                <a:moveTo>
                  <a:pt x="16" y="341"/>
                </a:moveTo>
                <a:cubicBezTo>
                  <a:pt x="16" y="344"/>
                  <a:pt x="16" y="344"/>
                  <a:pt x="16" y="344"/>
                </a:cubicBezTo>
                <a:cubicBezTo>
                  <a:pt x="14" y="345"/>
                  <a:pt x="14" y="345"/>
                  <a:pt x="14" y="345"/>
                </a:cubicBezTo>
                <a:cubicBezTo>
                  <a:pt x="14" y="345"/>
                  <a:pt x="16" y="353"/>
                  <a:pt x="20" y="353"/>
                </a:cubicBezTo>
                <a:cubicBezTo>
                  <a:pt x="26" y="353"/>
                  <a:pt x="22" y="344"/>
                  <a:pt x="22" y="344"/>
                </a:cubicBezTo>
                <a:cubicBezTo>
                  <a:pt x="17" y="341"/>
                  <a:pt x="17" y="341"/>
                  <a:pt x="17" y="341"/>
                </a:cubicBezTo>
                <a:lnTo>
                  <a:pt x="16" y="341"/>
                </a:lnTo>
                <a:close/>
                <a:moveTo>
                  <a:pt x="25" y="352"/>
                </a:moveTo>
                <a:cubicBezTo>
                  <a:pt x="29" y="357"/>
                  <a:pt x="29" y="357"/>
                  <a:pt x="29" y="357"/>
                </a:cubicBezTo>
                <a:cubicBezTo>
                  <a:pt x="33" y="355"/>
                  <a:pt x="33" y="355"/>
                  <a:pt x="33" y="355"/>
                </a:cubicBezTo>
                <a:cubicBezTo>
                  <a:pt x="27" y="350"/>
                  <a:pt x="27" y="350"/>
                  <a:pt x="27" y="350"/>
                </a:cubicBezTo>
                <a:lnTo>
                  <a:pt x="25" y="352"/>
                </a:lnTo>
                <a:close/>
                <a:moveTo>
                  <a:pt x="28" y="310"/>
                </a:moveTo>
                <a:cubicBezTo>
                  <a:pt x="32" y="308"/>
                  <a:pt x="32" y="308"/>
                  <a:pt x="32" y="308"/>
                </a:cubicBezTo>
                <a:cubicBezTo>
                  <a:pt x="34" y="297"/>
                  <a:pt x="34" y="297"/>
                  <a:pt x="34" y="297"/>
                </a:cubicBezTo>
                <a:cubicBezTo>
                  <a:pt x="33" y="296"/>
                  <a:pt x="33" y="296"/>
                  <a:pt x="33" y="296"/>
                </a:cubicBezTo>
                <a:cubicBezTo>
                  <a:pt x="29" y="301"/>
                  <a:pt x="29" y="301"/>
                  <a:pt x="29" y="301"/>
                </a:cubicBezTo>
                <a:cubicBezTo>
                  <a:pt x="29" y="301"/>
                  <a:pt x="28" y="301"/>
                  <a:pt x="26" y="302"/>
                </a:cubicBezTo>
                <a:cubicBezTo>
                  <a:pt x="24" y="302"/>
                  <a:pt x="24" y="304"/>
                  <a:pt x="24" y="304"/>
                </a:cubicBezTo>
                <a:lnTo>
                  <a:pt x="28" y="310"/>
                </a:lnTo>
                <a:close/>
                <a:moveTo>
                  <a:pt x="7" y="280"/>
                </a:moveTo>
                <a:cubicBezTo>
                  <a:pt x="10" y="283"/>
                  <a:pt x="10" y="283"/>
                  <a:pt x="10" y="283"/>
                </a:cubicBezTo>
                <a:cubicBezTo>
                  <a:pt x="9" y="278"/>
                  <a:pt x="9" y="278"/>
                  <a:pt x="9" y="278"/>
                </a:cubicBezTo>
                <a:lnTo>
                  <a:pt x="7" y="280"/>
                </a:lnTo>
                <a:close/>
                <a:moveTo>
                  <a:pt x="10" y="329"/>
                </a:moveTo>
                <a:cubicBezTo>
                  <a:pt x="11" y="331"/>
                  <a:pt x="11" y="331"/>
                  <a:pt x="11" y="331"/>
                </a:cubicBezTo>
                <a:cubicBezTo>
                  <a:pt x="12" y="331"/>
                  <a:pt x="12" y="331"/>
                  <a:pt x="12" y="331"/>
                </a:cubicBezTo>
                <a:cubicBezTo>
                  <a:pt x="14" y="334"/>
                  <a:pt x="14" y="334"/>
                  <a:pt x="14" y="334"/>
                </a:cubicBezTo>
                <a:cubicBezTo>
                  <a:pt x="12" y="336"/>
                  <a:pt x="12" y="336"/>
                  <a:pt x="12" y="336"/>
                </a:cubicBezTo>
                <a:cubicBezTo>
                  <a:pt x="15" y="337"/>
                  <a:pt x="15" y="337"/>
                  <a:pt x="15" y="337"/>
                </a:cubicBezTo>
                <a:cubicBezTo>
                  <a:pt x="16" y="333"/>
                  <a:pt x="16" y="333"/>
                  <a:pt x="16" y="333"/>
                </a:cubicBezTo>
                <a:cubicBezTo>
                  <a:pt x="12" y="328"/>
                  <a:pt x="12" y="328"/>
                  <a:pt x="12" y="328"/>
                </a:cubicBezTo>
                <a:lnTo>
                  <a:pt x="10" y="329"/>
                </a:lnTo>
                <a:close/>
                <a:moveTo>
                  <a:pt x="9" y="290"/>
                </a:moveTo>
                <a:cubicBezTo>
                  <a:pt x="8" y="290"/>
                  <a:pt x="8" y="290"/>
                  <a:pt x="8" y="290"/>
                </a:cubicBezTo>
                <a:cubicBezTo>
                  <a:pt x="8" y="290"/>
                  <a:pt x="10" y="294"/>
                  <a:pt x="11" y="295"/>
                </a:cubicBezTo>
                <a:cubicBezTo>
                  <a:pt x="12" y="296"/>
                  <a:pt x="14" y="298"/>
                  <a:pt x="14" y="298"/>
                </a:cubicBezTo>
                <a:cubicBezTo>
                  <a:pt x="14" y="298"/>
                  <a:pt x="15" y="296"/>
                  <a:pt x="13" y="294"/>
                </a:cubicBezTo>
                <a:cubicBezTo>
                  <a:pt x="12" y="292"/>
                  <a:pt x="9" y="290"/>
                  <a:pt x="9" y="290"/>
                </a:cubicBezTo>
                <a:close/>
                <a:moveTo>
                  <a:pt x="13" y="340"/>
                </a:moveTo>
                <a:cubicBezTo>
                  <a:pt x="11" y="337"/>
                  <a:pt x="11" y="337"/>
                  <a:pt x="11" y="337"/>
                </a:cubicBezTo>
                <a:cubicBezTo>
                  <a:pt x="8" y="340"/>
                  <a:pt x="8" y="340"/>
                  <a:pt x="8" y="340"/>
                </a:cubicBezTo>
                <a:cubicBezTo>
                  <a:pt x="9" y="342"/>
                  <a:pt x="9" y="342"/>
                  <a:pt x="9" y="342"/>
                </a:cubicBezTo>
                <a:lnTo>
                  <a:pt x="13" y="340"/>
                </a:lnTo>
                <a:close/>
                <a:moveTo>
                  <a:pt x="9" y="324"/>
                </a:moveTo>
                <a:cubicBezTo>
                  <a:pt x="11" y="325"/>
                  <a:pt x="13" y="325"/>
                  <a:pt x="13" y="325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13" y="318"/>
                  <a:pt x="13" y="318"/>
                  <a:pt x="13" y="318"/>
                </a:cubicBezTo>
                <a:cubicBezTo>
                  <a:pt x="10" y="310"/>
                  <a:pt x="10" y="310"/>
                  <a:pt x="10" y="310"/>
                </a:cubicBezTo>
                <a:cubicBezTo>
                  <a:pt x="9" y="313"/>
                  <a:pt x="9" y="313"/>
                  <a:pt x="9" y="313"/>
                </a:cubicBezTo>
                <a:cubicBezTo>
                  <a:pt x="11" y="317"/>
                  <a:pt x="11" y="317"/>
                  <a:pt x="11" y="317"/>
                </a:cubicBezTo>
                <a:cubicBezTo>
                  <a:pt x="7" y="318"/>
                  <a:pt x="7" y="318"/>
                  <a:pt x="7" y="318"/>
                </a:cubicBezTo>
                <a:cubicBezTo>
                  <a:pt x="7" y="318"/>
                  <a:pt x="7" y="322"/>
                  <a:pt x="9" y="324"/>
                </a:cubicBezTo>
                <a:close/>
                <a:moveTo>
                  <a:pt x="7" y="286"/>
                </a:moveTo>
                <a:cubicBezTo>
                  <a:pt x="11" y="289"/>
                  <a:pt x="11" y="289"/>
                  <a:pt x="11" y="289"/>
                </a:cubicBezTo>
                <a:cubicBezTo>
                  <a:pt x="9" y="284"/>
                  <a:pt x="9" y="284"/>
                  <a:pt x="9" y="284"/>
                </a:cubicBezTo>
                <a:lnTo>
                  <a:pt x="7" y="286"/>
                </a:lnTo>
                <a:close/>
                <a:moveTo>
                  <a:pt x="11" y="301"/>
                </a:moveTo>
                <a:cubicBezTo>
                  <a:pt x="12" y="301"/>
                  <a:pt x="16" y="303"/>
                  <a:pt x="16" y="303"/>
                </a:cubicBezTo>
                <a:cubicBezTo>
                  <a:pt x="16" y="301"/>
                  <a:pt x="16" y="301"/>
                  <a:pt x="16" y="301"/>
                </a:cubicBezTo>
                <a:cubicBezTo>
                  <a:pt x="16" y="301"/>
                  <a:pt x="11" y="298"/>
                  <a:pt x="10" y="298"/>
                </a:cubicBezTo>
                <a:cubicBezTo>
                  <a:pt x="9" y="298"/>
                  <a:pt x="10" y="300"/>
                  <a:pt x="11" y="301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1741488" y="1885156"/>
            <a:ext cx="982662" cy="1841500"/>
          </a:xfrm>
          <a:custGeom>
            <a:avLst/>
            <a:gdLst>
              <a:gd name="T0" fmla="*/ 2147483647 w 357"/>
              <a:gd name="T1" fmla="*/ 2147483647 h 670"/>
              <a:gd name="T2" fmla="*/ 2147483647 w 357"/>
              <a:gd name="T3" fmla="*/ 2147483647 h 670"/>
              <a:gd name="T4" fmla="*/ 2147483647 w 357"/>
              <a:gd name="T5" fmla="*/ 2147483647 h 670"/>
              <a:gd name="T6" fmla="*/ 2147483647 w 357"/>
              <a:gd name="T7" fmla="*/ 2147483647 h 670"/>
              <a:gd name="T8" fmla="*/ 2147483647 w 357"/>
              <a:gd name="T9" fmla="*/ 2147483647 h 670"/>
              <a:gd name="T10" fmla="*/ 2147483647 w 357"/>
              <a:gd name="T11" fmla="*/ 2147483647 h 670"/>
              <a:gd name="T12" fmla="*/ 2147483647 w 357"/>
              <a:gd name="T13" fmla="*/ 2147483647 h 670"/>
              <a:gd name="T14" fmla="*/ 2147483647 w 357"/>
              <a:gd name="T15" fmla="*/ 2147483647 h 670"/>
              <a:gd name="T16" fmla="*/ 2147483647 w 357"/>
              <a:gd name="T17" fmla="*/ 2147483647 h 670"/>
              <a:gd name="T18" fmla="*/ 2147483647 w 357"/>
              <a:gd name="T19" fmla="*/ 2147483647 h 670"/>
              <a:gd name="T20" fmla="*/ 2147483647 w 357"/>
              <a:gd name="T21" fmla="*/ 2147483647 h 670"/>
              <a:gd name="T22" fmla="*/ 2147483647 w 357"/>
              <a:gd name="T23" fmla="*/ 2147483647 h 670"/>
              <a:gd name="T24" fmla="*/ 2147483647 w 357"/>
              <a:gd name="T25" fmla="*/ 2147483647 h 670"/>
              <a:gd name="T26" fmla="*/ 2147483647 w 357"/>
              <a:gd name="T27" fmla="*/ 2147483647 h 670"/>
              <a:gd name="T28" fmla="*/ 2147483647 w 357"/>
              <a:gd name="T29" fmla="*/ 2147483647 h 670"/>
              <a:gd name="T30" fmla="*/ 2147483647 w 357"/>
              <a:gd name="T31" fmla="*/ 2147483647 h 670"/>
              <a:gd name="T32" fmla="*/ 2147483647 w 357"/>
              <a:gd name="T33" fmla="*/ 2147483647 h 670"/>
              <a:gd name="T34" fmla="*/ 2147483647 w 357"/>
              <a:gd name="T35" fmla="*/ 2147483647 h 670"/>
              <a:gd name="T36" fmla="*/ 2147483647 w 357"/>
              <a:gd name="T37" fmla="*/ 2147483647 h 670"/>
              <a:gd name="T38" fmla="*/ 2147483647 w 357"/>
              <a:gd name="T39" fmla="*/ 2147483647 h 670"/>
              <a:gd name="T40" fmla="*/ 2147483647 w 357"/>
              <a:gd name="T41" fmla="*/ 2147483647 h 670"/>
              <a:gd name="T42" fmla="*/ 2147483647 w 357"/>
              <a:gd name="T43" fmla="*/ 2147483647 h 670"/>
              <a:gd name="T44" fmla="*/ 2147483647 w 357"/>
              <a:gd name="T45" fmla="*/ 2147483647 h 670"/>
              <a:gd name="T46" fmla="*/ 2147483647 w 357"/>
              <a:gd name="T47" fmla="*/ 2147483647 h 670"/>
              <a:gd name="T48" fmla="*/ 2147483647 w 357"/>
              <a:gd name="T49" fmla="*/ 2147483647 h 670"/>
              <a:gd name="T50" fmla="*/ 2147483647 w 357"/>
              <a:gd name="T51" fmla="*/ 2147483647 h 670"/>
              <a:gd name="T52" fmla="*/ 2147483647 w 357"/>
              <a:gd name="T53" fmla="*/ 2147483647 h 670"/>
              <a:gd name="T54" fmla="*/ 2147483647 w 357"/>
              <a:gd name="T55" fmla="*/ 2147483647 h 670"/>
              <a:gd name="T56" fmla="*/ 2147483647 w 357"/>
              <a:gd name="T57" fmla="*/ 2147483647 h 670"/>
              <a:gd name="T58" fmla="*/ 2147483647 w 357"/>
              <a:gd name="T59" fmla="*/ 2147483647 h 670"/>
              <a:gd name="T60" fmla="*/ 2147483647 w 357"/>
              <a:gd name="T61" fmla="*/ 2147483647 h 670"/>
              <a:gd name="T62" fmla="*/ 2147483647 w 357"/>
              <a:gd name="T63" fmla="*/ 2147483647 h 670"/>
              <a:gd name="T64" fmla="*/ 2147483647 w 357"/>
              <a:gd name="T65" fmla="*/ 2147483647 h 670"/>
              <a:gd name="T66" fmla="*/ 2147483647 w 357"/>
              <a:gd name="T67" fmla="*/ 2147483647 h 670"/>
              <a:gd name="T68" fmla="*/ 2147483647 w 357"/>
              <a:gd name="T69" fmla="*/ 2147483647 h 670"/>
              <a:gd name="T70" fmla="*/ 2147483647 w 357"/>
              <a:gd name="T71" fmla="*/ 2147483647 h 670"/>
              <a:gd name="T72" fmla="*/ 2147483647 w 357"/>
              <a:gd name="T73" fmla="*/ 2147483647 h 670"/>
              <a:gd name="T74" fmla="*/ 2147483647 w 357"/>
              <a:gd name="T75" fmla="*/ 2147483647 h 670"/>
              <a:gd name="T76" fmla="*/ 2147483647 w 357"/>
              <a:gd name="T77" fmla="*/ 2147483647 h 670"/>
              <a:gd name="T78" fmla="*/ 2147483647 w 357"/>
              <a:gd name="T79" fmla="*/ 2147483647 h 670"/>
              <a:gd name="T80" fmla="*/ 2147483647 w 357"/>
              <a:gd name="T81" fmla="*/ 2147483647 h 670"/>
              <a:gd name="T82" fmla="*/ 2147483647 w 357"/>
              <a:gd name="T83" fmla="*/ 2147483647 h 670"/>
              <a:gd name="T84" fmla="*/ 2147483647 w 357"/>
              <a:gd name="T85" fmla="*/ 2147483647 h 670"/>
              <a:gd name="T86" fmla="*/ 2147483647 w 357"/>
              <a:gd name="T87" fmla="*/ 2147483647 h 670"/>
              <a:gd name="T88" fmla="*/ 2147483647 w 357"/>
              <a:gd name="T89" fmla="*/ 2147483647 h 670"/>
              <a:gd name="T90" fmla="*/ 2147483647 w 357"/>
              <a:gd name="T91" fmla="*/ 2147483647 h 670"/>
              <a:gd name="T92" fmla="*/ 2147483647 w 357"/>
              <a:gd name="T93" fmla="*/ 2147483647 h 670"/>
              <a:gd name="T94" fmla="*/ 2147483647 w 357"/>
              <a:gd name="T95" fmla="*/ 2147483647 h 670"/>
              <a:gd name="T96" fmla="*/ 2147483647 w 357"/>
              <a:gd name="T97" fmla="*/ 2147483647 h 670"/>
              <a:gd name="T98" fmla="*/ 2147483647 w 357"/>
              <a:gd name="T99" fmla="*/ 2147483647 h 670"/>
              <a:gd name="T100" fmla="*/ 2147483647 w 357"/>
              <a:gd name="T101" fmla="*/ 2147483647 h 670"/>
              <a:gd name="T102" fmla="*/ 2147483647 w 357"/>
              <a:gd name="T103" fmla="*/ 2147483647 h 670"/>
              <a:gd name="T104" fmla="*/ 2147483647 w 357"/>
              <a:gd name="T105" fmla="*/ 2147483647 h 670"/>
              <a:gd name="T106" fmla="*/ 2147483647 w 357"/>
              <a:gd name="T107" fmla="*/ 2147483647 h 670"/>
              <a:gd name="T108" fmla="*/ 2147483647 w 357"/>
              <a:gd name="T109" fmla="*/ 2147483647 h 670"/>
              <a:gd name="T110" fmla="*/ 2147483647 w 357"/>
              <a:gd name="T111" fmla="*/ 2147483647 h 670"/>
              <a:gd name="T112" fmla="*/ 2147483647 w 357"/>
              <a:gd name="T113" fmla="*/ 2147483647 h 670"/>
              <a:gd name="T114" fmla="*/ 2147483647 w 357"/>
              <a:gd name="T115" fmla="*/ 2147483647 h 670"/>
              <a:gd name="T116" fmla="*/ 2147483647 w 357"/>
              <a:gd name="T117" fmla="*/ 2147483647 h 670"/>
              <a:gd name="T118" fmla="*/ 2147483647 w 357"/>
              <a:gd name="T119" fmla="*/ 2147483647 h 670"/>
              <a:gd name="T120" fmla="*/ 2147483647 w 357"/>
              <a:gd name="T121" fmla="*/ 2147483647 h 670"/>
              <a:gd name="T122" fmla="*/ 2147483647 w 357"/>
              <a:gd name="T123" fmla="*/ 2147483647 h 670"/>
              <a:gd name="T124" fmla="*/ 2147483647 w 357"/>
              <a:gd name="T125" fmla="*/ 2147483647 h 6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57"/>
              <a:gd name="T190" fmla="*/ 0 h 670"/>
              <a:gd name="T191" fmla="*/ 357 w 357"/>
              <a:gd name="T192" fmla="*/ 670 h 67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57" h="670">
                <a:moveTo>
                  <a:pt x="342" y="526"/>
                </a:moveTo>
                <a:cubicBezTo>
                  <a:pt x="330" y="519"/>
                  <a:pt x="330" y="519"/>
                  <a:pt x="330" y="519"/>
                </a:cubicBezTo>
                <a:cubicBezTo>
                  <a:pt x="328" y="520"/>
                  <a:pt x="328" y="520"/>
                  <a:pt x="328" y="520"/>
                </a:cubicBezTo>
                <a:cubicBezTo>
                  <a:pt x="310" y="519"/>
                  <a:pt x="310" y="519"/>
                  <a:pt x="310" y="519"/>
                </a:cubicBezTo>
                <a:cubicBezTo>
                  <a:pt x="303" y="530"/>
                  <a:pt x="303" y="530"/>
                  <a:pt x="303" y="530"/>
                </a:cubicBezTo>
                <a:cubicBezTo>
                  <a:pt x="299" y="528"/>
                  <a:pt x="299" y="528"/>
                  <a:pt x="299" y="528"/>
                </a:cubicBezTo>
                <a:cubicBezTo>
                  <a:pt x="295" y="522"/>
                  <a:pt x="295" y="522"/>
                  <a:pt x="295" y="522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91" y="520"/>
                  <a:pt x="292" y="515"/>
                  <a:pt x="296" y="514"/>
                </a:cubicBezTo>
                <a:cubicBezTo>
                  <a:pt x="301" y="512"/>
                  <a:pt x="308" y="508"/>
                  <a:pt x="308" y="504"/>
                </a:cubicBezTo>
                <a:cubicBezTo>
                  <a:pt x="309" y="501"/>
                  <a:pt x="305" y="486"/>
                  <a:pt x="305" y="486"/>
                </a:cubicBezTo>
                <a:cubicBezTo>
                  <a:pt x="299" y="480"/>
                  <a:pt x="299" y="480"/>
                  <a:pt x="299" y="480"/>
                </a:cubicBezTo>
                <a:cubicBezTo>
                  <a:pt x="292" y="473"/>
                  <a:pt x="292" y="473"/>
                  <a:pt x="292" y="473"/>
                </a:cubicBezTo>
                <a:cubicBezTo>
                  <a:pt x="292" y="473"/>
                  <a:pt x="290" y="469"/>
                  <a:pt x="287" y="468"/>
                </a:cubicBezTo>
                <a:cubicBezTo>
                  <a:pt x="285" y="468"/>
                  <a:pt x="281" y="467"/>
                  <a:pt x="281" y="467"/>
                </a:cubicBezTo>
                <a:cubicBezTo>
                  <a:pt x="279" y="469"/>
                  <a:pt x="279" y="469"/>
                  <a:pt x="279" y="469"/>
                </a:cubicBezTo>
                <a:cubicBezTo>
                  <a:pt x="276" y="466"/>
                  <a:pt x="276" y="466"/>
                  <a:pt x="276" y="466"/>
                </a:cubicBezTo>
                <a:cubicBezTo>
                  <a:pt x="268" y="465"/>
                  <a:pt x="268" y="465"/>
                  <a:pt x="268" y="465"/>
                </a:cubicBezTo>
                <a:cubicBezTo>
                  <a:pt x="276" y="463"/>
                  <a:pt x="276" y="463"/>
                  <a:pt x="276" y="463"/>
                </a:cubicBezTo>
                <a:cubicBezTo>
                  <a:pt x="279" y="466"/>
                  <a:pt x="279" y="466"/>
                  <a:pt x="279" y="466"/>
                </a:cubicBezTo>
                <a:cubicBezTo>
                  <a:pt x="289" y="465"/>
                  <a:pt x="289" y="465"/>
                  <a:pt x="289" y="465"/>
                </a:cubicBezTo>
                <a:cubicBezTo>
                  <a:pt x="289" y="465"/>
                  <a:pt x="293" y="472"/>
                  <a:pt x="294" y="473"/>
                </a:cubicBezTo>
                <a:cubicBezTo>
                  <a:pt x="298" y="473"/>
                  <a:pt x="298" y="473"/>
                  <a:pt x="298" y="473"/>
                </a:cubicBezTo>
                <a:cubicBezTo>
                  <a:pt x="301" y="477"/>
                  <a:pt x="301" y="477"/>
                  <a:pt x="301" y="477"/>
                </a:cubicBezTo>
                <a:cubicBezTo>
                  <a:pt x="303" y="475"/>
                  <a:pt x="303" y="475"/>
                  <a:pt x="303" y="475"/>
                </a:cubicBezTo>
                <a:cubicBezTo>
                  <a:pt x="295" y="455"/>
                  <a:pt x="295" y="455"/>
                  <a:pt x="295" y="455"/>
                </a:cubicBezTo>
                <a:cubicBezTo>
                  <a:pt x="295" y="443"/>
                  <a:pt x="295" y="443"/>
                  <a:pt x="295" y="443"/>
                </a:cubicBezTo>
                <a:cubicBezTo>
                  <a:pt x="298" y="441"/>
                  <a:pt x="298" y="441"/>
                  <a:pt x="298" y="441"/>
                </a:cubicBezTo>
                <a:cubicBezTo>
                  <a:pt x="294" y="431"/>
                  <a:pt x="294" y="431"/>
                  <a:pt x="294" y="431"/>
                </a:cubicBezTo>
                <a:cubicBezTo>
                  <a:pt x="290" y="431"/>
                  <a:pt x="290" y="431"/>
                  <a:pt x="290" y="431"/>
                </a:cubicBezTo>
                <a:cubicBezTo>
                  <a:pt x="286" y="416"/>
                  <a:pt x="286" y="416"/>
                  <a:pt x="286" y="416"/>
                </a:cubicBezTo>
                <a:cubicBezTo>
                  <a:pt x="277" y="407"/>
                  <a:pt x="277" y="407"/>
                  <a:pt x="277" y="407"/>
                </a:cubicBezTo>
                <a:cubicBezTo>
                  <a:pt x="273" y="406"/>
                  <a:pt x="273" y="406"/>
                  <a:pt x="273" y="406"/>
                </a:cubicBezTo>
                <a:cubicBezTo>
                  <a:pt x="267" y="395"/>
                  <a:pt x="267" y="395"/>
                  <a:pt x="267" y="395"/>
                </a:cubicBezTo>
                <a:cubicBezTo>
                  <a:pt x="263" y="392"/>
                  <a:pt x="263" y="392"/>
                  <a:pt x="263" y="392"/>
                </a:cubicBezTo>
                <a:cubicBezTo>
                  <a:pt x="262" y="380"/>
                  <a:pt x="262" y="380"/>
                  <a:pt x="262" y="380"/>
                </a:cubicBezTo>
                <a:cubicBezTo>
                  <a:pt x="259" y="372"/>
                  <a:pt x="259" y="372"/>
                  <a:pt x="259" y="372"/>
                </a:cubicBezTo>
                <a:cubicBezTo>
                  <a:pt x="260" y="354"/>
                  <a:pt x="260" y="354"/>
                  <a:pt x="260" y="354"/>
                </a:cubicBezTo>
                <a:cubicBezTo>
                  <a:pt x="257" y="349"/>
                  <a:pt x="257" y="349"/>
                  <a:pt x="257" y="349"/>
                </a:cubicBezTo>
                <a:cubicBezTo>
                  <a:pt x="259" y="337"/>
                  <a:pt x="259" y="337"/>
                  <a:pt x="259" y="337"/>
                </a:cubicBezTo>
                <a:cubicBezTo>
                  <a:pt x="253" y="332"/>
                  <a:pt x="253" y="332"/>
                  <a:pt x="253" y="332"/>
                </a:cubicBezTo>
                <a:cubicBezTo>
                  <a:pt x="253" y="327"/>
                  <a:pt x="253" y="327"/>
                  <a:pt x="253" y="327"/>
                </a:cubicBezTo>
                <a:cubicBezTo>
                  <a:pt x="249" y="324"/>
                  <a:pt x="249" y="324"/>
                  <a:pt x="249" y="324"/>
                </a:cubicBezTo>
                <a:cubicBezTo>
                  <a:pt x="248" y="319"/>
                  <a:pt x="248" y="319"/>
                  <a:pt x="248" y="319"/>
                </a:cubicBezTo>
                <a:cubicBezTo>
                  <a:pt x="245" y="321"/>
                  <a:pt x="245" y="321"/>
                  <a:pt x="245" y="321"/>
                </a:cubicBezTo>
                <a:cubicBezTo>
                  <a:pt x="248" y="317"/>
                  <a:pt x="248" y="317"/>
                  <a:pt x="248" y="317"/>
                </a:cubicBezTo>
                <a:cubicBezTo>
                  <a:pt x="245" y="315"/>
                  <a:pt x="245" y="315"/>
                  <a:pt x="245" y="315"/>
                </a:cubicBezTo>
                <a:cubicBezTo>
                  <a:pt x="245" y="315"/>
                  <a:pt x="247" y="312"/>
                  <a:pt x="244" y="311"/>
                </a:cubicBezTo>
                <a:cubicBezTo>
                  <a:pt x="241" y="311"/>
                  <a:pt x="238" y="310"/>
                  <a:pt x="238" y="310"/>
                </a:cubicBezTo>
                <a:cubicBezTo>
                  <a:pt x="228" y="298"/>
                  <a:pt x="228" y="298"/>
                  <a:pt x="228" y="298"/>
                </a:cubicBezTo>
                <a:cubicBezTo>
                  <a:pt x="228" y="298"/>
                  <a:pt x="228" y="296"/>
                  <a:pt x="223" y="297"/>
                </a:cubicBezTo>
                <a:cubicBezTo>
                  <a:pt x="217" y="298"/>
                  <a:pt x="217" y="305"/>
                  <a:pt x="213" y="305"/>
                </a:cubicBezTo>
                <a:cubicBezTo>
                  <a:pt x="209" y="305"/>
                  <a:pt x="208" y="299"/>
                  <a:pt x="208" y="299"/>
                </a:cubicBezTo>
                <a:cubicBezTo>
                  <a:pt x="208" y="299"/>
                  <a:pt x="203" y="301"/>
                  <a:pt x="200" y="300"/>
                </a:cubicBezTo>
                <a:cubicBezTo>
                  <a:pt x="197" y="299"/>
                  <a:pt x="195" y="296"/>
                  <a:pt x="195" y="296"/>
                </a:cubicBezTo>
                <a:cubicBezTo>
                  <a:pt x="195" y="296"/>
                  <a:pt x="187" y="295"/>
                  <a:pt x="188" y="294"/>
                </a:cubicBezTo>
                <a:cubicBezTo>
                  <a:pt x="189" y="292"/>
                  <a:pt x="196" y="292"/>
                  <a:pt x="196" y="292"/>
                </a:cubicBezTo>
                <a:cubicBezTo>
                  <a:pt x="196" y="292"/>
                  <a:pt x="197" y="296"/>
                  <a:pt x="200" y="296"/>
                </a:cubicBezTo>
                <a:cubicBezTo>
                  <a:pt x="202" y="296"/>
                  <a:pt x="207" y="294"/>
                  <a:pt x="207" y="294"/>
                </a:cubicBezTo>
                <a:cubicBezTo>
                  <a:pt x="210" y="295"/>
                  <a:pt x="210" y="295"/>
                  <a:pt x="210" y="295"/>
                </a:cubicBezTo>
                <a:cubicBezTo>
                  <a:pt x="210" y="291"/>
                  <a:pt x="210" y="291"/>
                  <a:pt x="210" y="291"/>
                </a:cubicBezTo>
                <a:cubicBezTo>
                  <a:pt x="218" y="287"/>
                  <a:pt x="218" y="287"/>
                  <a:pt x="218" y="287"/>
                </a:cubicBezTo>
                <a:cubicBezTo>
                  <a:pt x="226" y="290"/>
                  <a:pt x="226" y="290"/>
                  <a:pt x="226" y="290"/>
                </a:cubicBezTo>
                <a:cubicBezTo>
                  <a:pt x="234" y="283"/>
                  <a:pt x="234" y="283"/>
                  <a:pt x="234" y="283"/>
                </a:cubicBezTo>
                <a:cubicBezTo>
                  <a:pt x="226" y="279"/>
                  <a:pt x="226" y="279"/>
                  <a:pt x="226" y="279"/>
                </a:cubicBezTo>
                <a:cubicBezTo>
                  <a:pt x="226" y="279"/>
                  <a:pt x="230" y="278"/>
                  <a:pt x="228" y="275"/>
                </a:cubicBezTo>
                <a:cubicBezTo>
                  <a:pt x="226" y="272"/>
                  <a:pt x="227" y="271"/>
                  <a:pt x="224" y="271"/>
                </a:cubicBezTo>
                <a:cubicBezTo>
                  <a:pt x="219" y="272"/>
                  <a:pt x="217" y="276"/>
                  <a:pt x="215" y="276"/>
                </a:cubicBezTo>
                <a:cubicBezTo>
                  <a:pt x="213" y="277"/>
                  <a:pt x="208" y="276"/>
                  <a:pt x="208" y="276"/>
                </a:cubicBezTo>
                <a:cubicBezTo>
                  <a:pt x="208" y="276"/>
                  <a:pt x="214" y="275"/>
                  <a:pt x="215" y="274"/>
                </a:cubicBezTo>
                <a:cubicBezTo>
                  <a:pt x="216" y="272"/>
                  <a:pt x="220" y="269"/>
                  <a:pt x="223" y="269"/>
                </a:cubicBezTo>
                <a:cubicBezTo>
                  <a:pt x="225" y="269"/>
                  <a:pt x="230" y="272"/>
                  <a:pt x="230" y="272"/>
                </a:cubicBezTo>
                <a:cubicBezTo>
                  <a:pt x="241" y="267"/>
                  <a:pt x="241" y="267"/>
                  <a:pt x="241" y="267"/>
                </a:cubicBezTo>
                <a:cubicBezTo>
                  <a:pt x="246" y="256"/>
                  <a:pt x="246" y="256"/>
                  <a:pt x="246" y="256"/>
                </a:cubicBezTo>
                <a:cubicBezTo>
                  <a:pt x="257" y="247"/>
                  <a:pt x="257" y="247"/>
                  <a:pt x="257" y="247"/>
                </a:cubicBezTo>
                <a:cubicBezTo>
                  <a:pt x="264" y="234"/>
                  <a:pt x="264" y="234"/>
                  <a:pt x="264" y="234"/>
                </a:cubicBezTo>
                <a:cubicBezTo>
                  <a:pt x="264" y="234"/>
                  <a:pt x="264" y="231"/>
                  <a:pt x="266" y="229"/>
                </a:cubicBezTo>
                <a:cubicBezTo>
                  <a:pt x="267" y="227"/>
                  <a:pt x="281" y="214"/>
                  <a:pt x="279" y="206"/>
                </a:cubicBezTo>
                <a:cubicBezTo>
                  <a:pt x="277" y="199"/>
                  <a:pt x="265" y="197"/>
                  <a:pt x="265" y="197"/>
                </a:cubicBezTo>
                <a:cubicBezTo>
                  <a:pt x="257" y="198"/>
                  <a:pt x="257" y="198"/>
                  <a:pt x="257" y="198"/>
                </a:cubicBezTo>
                <a:cubicBezTo>
                  <a:pt x="242" y="192"/>
                  <a:pt x="242" y="192"/>
                  <a:pt x="242" y="192"/>
                </a:cubicBezTo>
                <a:cubicBezTo>
                  <a:pt x="235" y="193"/>
                  <a:pt x="235" y="193"/>
                  <a:pt x="235" y="193"/>
                </a:cubicBezTo>
                <a:cubicBezTo>
                  <a:pt x="235" y="193"/>
                  <a:pt x="231" y="189"/>
                  <a:pt x="226" y="188"/>
                </a:cubicBezTo>
                <a:cubicBezTo>
                  <a:pt x="220" y="188"/>
                  <a:pt x="207" y="192"/>
                  <a:pt x="207" y="192"/>
                </a:cubicBezTo>
                <a:cubicBezTo>
                  <a:pt x="203" y="191"/>
                  <a:pt x="203" y="191"/>
                  <a:pt x="203" y="191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85" y="197"/>
                  <a:pt x="185" y="197"/>
                  <a:pt x="185" y="197"/>
                </a:cubicBezTo>
                <a:cubicBezTo>
                  <a:pt x="196" y="193"/>
                  <a:pt x="196" y="193"/>
                  <a:pt x="196" y="193"/>
                </a:cubicBezTo>
                <a:cubicBezTo>
                  <a:pt x="202" y="187"/>
                  <a:pt x="202" y="187"/>
                  <a:pt x="202" y="187"/>
                </a:cubicBezTo>
                <a:cubicBezTo>
                  <a:pt x="202" y="187"/>
                  <a:pt x="198" y="186"/>
                  <a:pt x="197" y="186"/>
                </a:cubicBezTo>
                <a:cubicBezTo>
                  <a:pt x="196" y="186"/>
                  <a:pt x="191" y="188"/>
                  <a:pt x="191" y="188"/>
                </a:cubicBezTo>
                <a:cubicBezTo>
                  <a:pt x="188" y="187"/>
                  <a:pt x="188" y="187"/>
                  <a:pt x="188" y="187"/>
                </a:cubicBezTo>
                <a:cubicBezTo>
                  <a:pt x="196" y="184"/>
                  <a:pt x="196" y="184"/>
                  <a:pt x="196" y="18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14" y="176"/>
                  <a:pt x="214" y="176"/>
                  <a:pt x="214" y="176"/>
                </a:cubicBezTo>
                <a:cubicBezTo>
                  <a:pt x="208" y="176"/>
                  <a:pt x="208" y="176"/>
                  <a:pt x="208" y="176"/>
                </a:cubicBezTo>
                <a:cubicBezTo>
                  <a:pt x="201" y="174"/>
                  <a:pt x="201" y="174"/>
                  <a:pt x="201" y="174"/>
                </a:cubicBezTo>
                <a:cubicBezTo>
                  <a:pt x="207" y="173"/>
                  <a:pt x="207" y="173"/>
                  <a:pt x="207" y="173"/>
                </a:cubicBezTo>
                <a:cubicBezTo>
                  <a:pt x="204" y="169"/>
                  <a:pt x="204" y="169"/>
                  <a:pt x="204" y="169"/>
                </a:cubicBezTo>
                <a:cubicBezTo>
                  <a:pt x="209" y="169"/>
                  <a:pt x="209" y="169"/>
                  <a:pt x="209" y="169"/>
                </a:cubicBezTo>
                <a:cubicBezTo>
                  <a:pt x="215" y="164"/>
                  <a:pt x="215" y="164"/>
                  <a:pt x="215" y="164"/>
                </a:cubicBezTo>
                <a:cubicBezTo>
                  <a:pt x="215" y="164"/>
                  <a:pt x="221" y="163"/>
                  <a:pt x="227" y="158"/>
                </a:cubicBezTo>
                <a:cubicBezTo>
                  <a:pt x="231" y="154"/>
                  <a:pt x="233" y="153"/>
                  <a:pt x="233" y="153"/>
                </a:cubicBezTo>
                <a:cubicBezTo>
                  <a:pt x="233" y="153"/>
                  <a:pt x="240" y="152"/>
                  <a:pt x="243" y="151"/>
                </a:cubicBezTo>
                <a:cubicBezTo>
                  <a:pt x="245" y="149"/>
                  <a:pt x="248" y="141"/>
                  <a:pt x="248" y="141"/>
                </a:cubicBezTo>
                <a:cubicBezTo>
                  <a:pt x="248" y="141"/>
                  <a:pt x="245" y="144"/>
                  <a:pt x="246" y="141"/>
                </a:cubicBezTo>
                <a:cubicBezTo>
                  <a:pt x="246" y="138"/>
                  <a:pt x="251" y="132"/>
                  <a:pt x="251" y="132"/>
                </a:cubicBezTo>
                <a:cubicBezTo>
                  <a:pt x="242" y="129"/>
                  <a:pt x="242" y="129"/>
                  <a:pt x="242" y="129"/>
                </a:cubicBezTo>
                <a:cubicBezTo>
                  <a:pt x="237" y="129"/>
                  <a:pt x="237" y="129"/>
                  <a:pt x="237" y="129"/>
                </a:cubicBezTo>
                <a:cubicBezTo>
                  <a:pt x="240" y="132"/>
                  <a:pt x="240" y="132"/>
                  <a:pt x="240" y="132"/>
                </a:cubicBezTo>
                <a:cubicBezTo>
                  <a:pt x="231" y="129"/>
                  <a:pt x="231" y="129"/>
                  <a:pt x="231" y="129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18" y="130"/>
                  <a:pt x="218" y="130"/>
                  <a:pt x="218" y="130"/>
                </a:cubicBezTo>
                <a:cubicBezTo>
                  <a:pt x="216" y="127"/>
                  <a:pt x="216" y="127"/>
                  <a:pt x="216" y="127"/>
                </a:cubicBezTo>
                <a:cubicBezTo>
                  <a:pt x="215" y="130"/>
                  <a:pt x="215" y="130"/>
                  <a:pt x="215" y="130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199" y="135"/>
                  <a:pt x="199" y="135"/>
                  <a:pt x="199" y="135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198" y="124"/>
                  <a:pt x="198" y="124"/>
                  <a:pt x="198" y="124"/>
                </a:cubicBezTo>
                <a:cubicBezTo>
                  <a:pt x="198" y="124"/>
                  <a:pt x="192" y="133"/>
                  <a:pt x="191" y="133"/>
                </a:cubicBezTo>
                <a:cubicBezTo>
                  <a:pt x="188" y="132"/>
                  <a:pt x="193" y="126"/>
                  <a:pt x="193" y="126"/>
                </a:cubicBezTo>
                <a:cubicBezTo>
                  <a:pt x="192" y="120"/>
                  <a:pt x="192" y="120"/>
                  <a:pt x="192" y="120"/>
                </a:cubicBezTo>
                <a:cubicBezTo>
                  <a:pt x="189" y="123"/>
                  <a:pt x="189" y="123"/>
                  <a:pt x="189" y="123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8" y="121"/>
                  <a:pt x="184" y="120"/>
                  <a:pt x="183" y="120"/>
                </a:cubicBezTo>
                <a:cubicBezTo>
                  <a:pt x="181" y="120"/>
                  <a:pt x="182" y="122"/>
                  <a:pt x="182" y="122"/>
                </a:cubicBezTo>
                <a:cubicBezTo>
                  <a:pt x="182" y="122"/>
                  <a:pt x="179" y="123"/>
                  <a:pt x="178" y="125"/>
                </a:cubicBezTo>
                <a:cubicBezTo>
                  <a:pt x="177" y="127"/>
                  <a:pt x="179" y="132"/>
                  <a:pt x="179" y="132"/>
                </a:cubicBezTo>
                <a:cubicBezTo>
                  <a:pt x="179" y="132"/>
                  <a:pt x="176" y="130"/>
                  <a:pt x="176" y="134"/>
                </a:cubicBezTo>
                <a:cubicBezTo>
                  <a:pt x="175" y="137"/>
                  <a:pt x="176" y="140"/>
                  <a:pt x="176" y="140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6" y="143"/>
                  <a:pt x="166" y="143"/>
                  <a:pt x="166" y="143"/>
                </a:cubicBezTo>
                <a:cubicBezTo>
                  <a:pt x="165" y="152"/>
                  <a:pt x="165" y="152"/>
                  <a:pt x="165" y="152"/>
                </a:cubicBezTo>
                <a:cubicBezTo>
                  <a:pt x="161" y="151"/>
                  <a:pt x="161" y="151"/>
                  <a:pt x="161" y="151"/>
                </a:cubicBezTo>
                <a:cubicBezTo>
                  <a:pt x="161" y="154"/>
                  <a:pt x="161" y="154"/>
                  <a:pt x="161" y="154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6" y="160"/>
                  <a:pt x="166" y="160"/>
                  <a:pt x="166" y="160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55" y="164"/>
                  <a:pt x="155" y="164"/>
                  <a:pt x="155" y="164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1" y="167"/>
                  <a:pt x="151" y="167"/>
                  <a:pt x="151" y="167"/>
                </a:cubicBezTo>
                <a:cubicBezTo>
                  <a:pt x="148" y="161"/>
                  <a:pt x="148" y="161"/>
                  <a:pt x="148" y="161"/>
                </a:cubicBezTo>
                <a:cubicBezTo>
                  <a:pt x="143" y="161"/>
                  <a:pt x="143" y="161"/>
                  <a:pt x="143" y="161"/>
                </a:cubicBezTo>
                <a:cubicBezTo>
                  <a:pt x="143" y="168"/>
                  <a:pt x="143" y="168"/>
                  <a:pt x="143" y="168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3" y="171"/>
                  <a:pt x="143" y="171"/>
                  <a:pt x="143" y="171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9" y="183"/>
                  <a:pt x="149" y="183"/>
                  <a:pt x="149" y="183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3" y="183"/>
                  <a:pt x="141" y="179"/>
                  <a:pt x="138" y="179"/>
                </a:cubicBezTo>
                <a:cubicBezTo>
                  <a:pt x="136" y="179"/>
                  <a:pt x="136" y="185"/>
                  <a:pt x="136" y="186"/>
                </a:cubicBezTo>
                <a:cubicBezTo>
                  <a:pt x="137" y="187"/>
                  <a:pt x="134" y="189"/>
                  <a:pt x="135" y="191"/>
                </a:cubicBezTo>
                <a:cubicBezTo>
                  <a:pt x="136" y="193"/>
                  <a:pt x="139" y="192"/>
                  <a:pt x="139" y="192"/>
                </a:cubicBezTo>
                <a:cubicBezTo>
                  <a:pt x="147" y="193"/>
                  <a:pt x="147" y="193"/>
                  <a:pt x="147" y="193"/>
                </a:cubicBezTo>
                <a:cubicBezTo>
                  <a:pt x="141" y="195"/>
                  <a:pt x="141" y="195"/>
                  <a:pt x="141" y="195"/>
                </a:cubicBezTo>
                <a:cubicBezTo>
                  <a:pt x="141" y="195"/>
                  <a:pt x="138" y="196"/>
                  <a:pt x="139" y="198"/>
                </a:cubicBezTo>
                <a:cubicBezTo>
                  <a:pt x="139" y="200"/>
                  <a:pt x="144" y="200"/>
                  <a:pt x="146" y="202"/>
                </a:cubicBezTo>
                <a:cubicBezTo>
                  <a:pt x="147" y="204"/>
                  <a:pt x="147" y="206"/>
                  <a:pt x="147" y="206"/>
                </a:cubicBezTo>
                <a:cubicBezTo>
                  <a:pt x="147" y="206"/>
                  <a:pt x="144" y="203"/>
                  <a:pt x="142" y="202"/>
                </a:cubicBezTo>
                <a:cubicBezTo>
                  <a:pt x="141" y="201"/>
                  <a:pt x="137" y="206"/>
                  <a:pt x="137" y="206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32" y="212"/>
                  <a:pt x="132" y="212"/>
                  <a:pt x="132" y="212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6" y="218"/>
                  <a:pt x="136" y="218"/>
                  <a:pt x="136" y="218"/>
                </a:cubicBezTo>
                <a:cubicBezTo>
                  <a:pt x="131" y="215"/>
                  <a:pt x="131" y="215"/>
                  <a:pt x="131" y="215"/>
                </a:cubicBezTo>
                <a:cubicBezTo>
                  <a:pt x="123" y="221"/>
                  <a:pt x="123" y="221"/>
                  <a:pt x="123" y="221"/>
                </a:cubicBezTo>
                <a:cubicBezTo>
                  <a:pt x="123" y="221"/>
                  <a:pt x="132" y="222"/>
                  <a:pt x="131" y="223"/>
                </a:cubicBezTo>
                <a:cubicBezTo>
                  <a:pt x="129" y="226"/>
                  <a:pt x="123" y="226"/>
                  <a:pt x="123" y="226"/>
                </a:cubicBezTo>
                <a:cubicBezTo>
                  <a:pt x="122" y="232"/>
                  <a:pt x="122" y="232"/>
                  <a:pt x="122" y="232"/>
                </a:cubicBezTo>
                <a:cubicBezTo>
                  <a:pt x="120" y="229"/>
                  <a:pt x="120" y="229"/>
                  <a:pt x="120" y="229"/>
                </a:cubicBezTo>
                <a:cubicBezTo>
                  <a:pt x="120" y="229"/>
                  <a:pt x="111" y="229"/>
                  <a:pt x="111" y="230"/>
                </a:cubicBezTo>
                <a:cubicBezTo>
                  <a:pt x="111" y="232"/>
                  <a:pt x="121" y="235"/>
                  <a:pt x="121" y="235"/>
                </a:cubicBezTo>
                <a:cubicBezTo>
                  <a:pt x="127" y="234"/>
                  <a:pt x="127" y="234"/>
                  <a:pt x="127" y="234"/>
                </a:cubicBezTo>
                <a:cubicBezTo>
                  <a:pt x="130" y="231"/>
                  <a:pt x="130" y="231"/>
                  <a:pt x="130" y="231"/>
                </a:cubicBezTo>
                <a:cubicBezTo>
                  <a:pt x="139" y="228"/>
                  <a:pt x="139" y="228"/>
                  <a:pt x="139" y="228"/>
                </a:cubicBezTo>
                <a:cubicBezTo>
                  <a:pt x="139" y="230"/>
                  <a:pt x="139" y="230"/>
                  <a:pt x="139" y="230"/>
                </a:cubicBezTo>
                <a:cubicBezTo>
                  <a:pt x="132" y="232"/>
                  <a:pt x="132" y="232"/>
                  <a:pt x="132" y="232"/>
                </a:cubicBezTo>
                <a:cubicBezTo>
                  <a:pt x="130" y="234"/>
                  <a:pt x="130" y="234"/>
                  <a:pt x="130" y="234"/>
                </a:cubicBezTo>
                <a:cubicBezTo>
                  <a:pt x="134" y="236"/>
                  <a:pt x="134" y="236"/>
                  <a:pt x="134" y="236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9" y="235"/>
                  <a:pt x="129" y="235"/>
                  <a:pt x="129" y="235"/>
                </a:cubicBezTo>
                <a:cubicBezTo>
                  <a:pt x="122" y="237"/>
                  <a:pt x="122" y="237"/>
                  <a:pt x="122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17" y="240"/>
                  <a:pt x="117" y="240"/>
                  <a:pt x="117" y="240"/>
                </a:cubicBezTo>
                <a:cubicBezTo>
                  <a:pt x="122" y="244"/>
                  <a:pt x="122" y="244"/>
                  <a:pt x="122" y="244"/>
                </a:cubicBezTo>
                <a:cubicBezTo>
                  <a:pt x="127" y="247"/>
                  <a:pt x="127" y="247"/>
                  <a:pt x="127" y="247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48" y="233"/>
                  <a:pt x="148" y="233"/>
                  <a:pt x="148" y="233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9" y="230"/>
                  <a:pt x="149" y="230"/>
                  <a:pt x="149" y="230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145" y="238"/>
                  <a:pt x="152" y="240"/>
                  <a:pt x="151" y="240"/>
                </a:cubicBezTo>
                <a:cubicBezTo>
                  <a:pt x="145" y="240"/>
                  <a:pt x="145" y="240"/>
                  <a:pt x="145" y="240"/>
                </a:cubicBezTo>
                <a:cubicBezTo>
                  <a:pt x="137" y="246"/>
                  <a:pt x="137" y="246"/>
                  <a:pt x="137" y="246"/>
                </a:cubicBezTo>
                <a:cubicBezTo>
                  <a:pt x="141" y="249"/>
                  <a:pt x="141" y="249"/>
                  <a:pt x="141" y="249"/>
                </a:cubicBezTo>
                <a:cubicBezTo>
                  <a:pt x="137" y="249"/>
                  <a:pt x="137" y="249"/>
                  <a:pt x="137" y="249"/>
                </a:cubicBezTo>
                <a:cubicBezTo>
                  <a:pt x="134" y="251"/>
                  <a:pt x="134" y="251"/>
                  <a:pt x="134" y="251"/>
                </a:cubicBezTo>
                <a:cubicBezTo>
                  <a:pt x="141" y="254"/>
                  <a:pt x="141" y="254"/>
                  <a:pt x="141" y="254"/>
                </a:cubicBezTo>
                <a:cubicBezTo>
                  <a:pt x="135" y="253"/>
                  <a:pt x="135" y="253"/>
                  <a:pt x="135" y="253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25" y="260"/>
                  <a:pt x="125" y="260"/>
                  <a:pt x="125" y="260"/>
                </a:cubicBezTo>
                <a:cubicBezTo>
                  <a:pt x="122" y="267"/>
                  <a:pt x="122" y="267"/>
                  <a:pt x="122" y="267"/>
                </a:cubicBezTo>
                <a:cubicBezTo>
                  <a:pt x="126" y="267"/>
                  <a:pt x="126" y="267"/>
                  <a:pt x="126" y="267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20" y="277"/>
                  <a:pt x="120" y="277"/>
                  <a:pt x="120" y="277"/>
                </a:cubicBezTo>
                <a:cubicBezTo>
                  <a:pt x="115" y="281"/>
                  <a:pt x="115" y="281"/>
                  <a:pt x="115" y="281"/>
                </a:cubicBezTo>
                <a:cubicBezTo>
                  <a:pt x="118" y="285"/>
                  <a:pt x="118" y="285"/>
                  <a:pt x="118" y="285"/>
                </a:cubicBezTo>
                <a:cubicBezTo>
                  <a:pt x="115" y="292"/>
                  <a:pt x="115" y="292"/>
                  <a:pt x="115" y="292"/>
                </a:cubicBezTo>
                <a:cubicBezTo>
                  <a:pt x="116" y="294"/>
                  <a:pt x="116" y="294"/>
                  <a:pt x="116" y="294"/>
                </a:cubicBezTo>
                <a:cubicBezTo>
                  <a:pt x="121" y="294"/>
                  <a:pt x="121" y="294"/>
                  <a:pt x="121" y="294"/>
                </a:cubicBezTo>
                <a:cubicBezTo>
                  <a:pt x="116" y="296"/>
                  <a:pt x="116" y="296"/>
                  <a:pt x="116" y="296"/>
                </a:cubicBezTo>
                <a:cubicBezTo>
                  <a:pt x="111" y="305"/>
                  <a:pt x="111" y="305"/>
                  <a:pt x="111" y="305"/>
                </a:cubicBezTo>
                <a:cubicBezTo>
                  <a:pt x="110" y="306"/>
                  <a:pt x="110" y="306"/>
                  <a:pt x="110" y="306"/>
                </a:cubicBezTo>
                <a:cubicBezTo>
                  <a:pt x="110" y="306"/>
                  <a:pt x="109" y="313"/>
                  <a:pt x="106" y="315"/>
                </a:cubicBezTo>
                <a:cubicBezTo>
                  <a:pt x="105" y="316"/>
                  <a:pt x="101" y="317"/>
                  <a:pt x="101" y="317"/>
                </a:cubicBezTo>
                <a:cubicBezTo>
                  <a:pt x="101" y="317"/>
                  <a:pt x="100" y="324"/>
                  <a:pt x="105" y="324"/>
                </a:cubicBezTo>
                <a:cubicBezTo>
                  <a:pt x="112" y="325"/>
                  <a:pt x="114" y="318"/>
                  <a:pt x="114" y="318"/>
                </a:cubicBezTo>
                <a:cubicBezTo>
                  <a:pt x="113" y="316"/>
                  <a:pt x="113" y="316"/>
                  <a:pt x="113" y="316"/>
                </a:cubicBezTo>
                <a:cubicBezTo>
                  <a:pt x="114" y="314"/>
                  <a:pt x="114" y="314"/>
                  <a:pt x="114" y="314"/>
                </a:cubicBezTo>
                <a:cubicBezTo>
                  <a:pt x="121" y="300"/>
                  <a:pt x="121" y="300"/>
                  <a:pt x="121" y="300"/>
                </a:cubicBezTo>
                <a:cubicBezTo>
                  <a:pt x="128" y="296"/>
                  <a:pt x="128" y="296"/>
                  <a:pt x="128" y="296"/>
                </a:cubicBezTo>
                <a:cubicBezTo>
                  <a:pt x="125" y="292"/>
                  <a:pt x="125" y="292"/>
                  <a:pt x="125" y="292"/>
                </a:cubicBezTo>
                <a:cubicBezTo>
                  <a:pt x="126" y="282"/>
                  <a:pt x="126" y="282"/>
                  <a:pt x="126" y="2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36" y="276"/>
                  <a:pt x="136" y="276"/>
                  <a:pt x="136" y="276"/>
                </a:cubicBezTo>
                <a:cubicBezTo>
                  <a:pt x="139" y="275"/>
                  <a:pt x="139" y="275"/>
                  <a:pt x="139" y="275"/>
                </a:cubicBezTo>
                <a:cubicBezTo>
                  <a:pt x="144" y="271"/>
                  <a:pt x="144" y="271"/>
                  <a:pt x="144" y="271"/>
                </a:cubicBezTo>
                <a:cubicBezTo>
                  <a:pt x="148" y="270"/>
                  <a:pt x="148" y="270"/>
                  <a:pt x="148" y="270"/>
                </a:cubicBezTo>
                <a:cubicBezTo>
                  <a:pt x="145" y="272"/>
                  <a:pt x="145" y="272"/>
                  <a:pt x="145" y="272"/>
                </a:cubicBezTo>
                <a:cubicBezTo>
                  <a:pt x="142" y="276"/>
                  <a:pt x="142" y="276"/>
                  <a:pt x="142" y="276"/>
                </a:cubicBezTo>
                <a:cubicBezTo>
                  <a:pt x="137" y="277"/>
                  <a:pt x="137" y="277"/>
                  <a:pt x="137" y="277"/>
                </a:cubicBezTo>
                <a:cubicBezTo>
                  <a:pt x="132" y="282"/>
                  <a:pt x="132" y="282"/>
                  <a:pt x="132" y="282"/>
                </a:cubicBezTo>
                <a:cubicBezTo>
                  <a:pt x="129" y="283"/>
                  <a:pt x="129" y="283"/>
                  <a:pt x="129" y="283"/>
                </a:cubicBezTo>
                <a:cubicBezTo>
                  <a:pt x="127" y="291"/>
                  <a:pt x="127" y="291"/>
                  <a:pt x="127" y="291"/>
                </a:cubicBezTo>
                <a:cubicBezTo>
                  <a:pt x="132" y="295"/>
                  <a:pt x="132" y="295"/>
                  <a:pt x="132" y="295"/>
                </a:cubicBezTo>
                <a:cubicBezTo>
                  <a:pt x="131" y="287"/>
                  <a:pt x="131" y="287"/>
                  <a:pt x="131" y="287"/>
                </a:cubicBezTo>
                <a:cubicBezTo>
                  <a:pt x="135" y="290"/>
                  <a:pt x="135" y="290"/>
                  <a:pt x="135" y="290"/>
                </a:cubicBezTo>
                <a:cubicBezTo>
                  <a:pt x="137" y="287"/>
                  <a:pt x="137" y="287"/>
                  <a:pt x="137" y="287"/>
                </a:cubicBezTo>
                <a:cubicBezTo>
                  <a:pt x="139" y="294"/>
                  <a:pt x="139" y="294"/>
                  <a:pt x="139" y="294"/>
                </a:cubicBezTo>
                <a:cubicBezTo>
                  <a:pt x="144" y="290"/>
                  <a:pt x="144" y="290"/>
                  <a:pt x="144" y="290"/>
                </a:cubicBezTo>
                <a:cubicBezTo>
                  <a:pt x="143" y="285"/>
                  <a:pt x="143" y="285"/>
                  <a:pt x="143" y="285"/>
                </a:cubicBezTo>
                <a:cubicBezTo>
                  <a:pt x="145" y="285"/>
                  <a:pt x="145" y="285"/>
                  <a:pt x="145" y="285"/>
                </a:cubicBezTo>
                <a:cubicBezTo>
                  <a:pt x="145" y="285"/>
                  <a:pt x="147" y="279"/>
                  <a:pt x="148" y="280"/>
                </a:cubicBezTo>
                <a:cubicBezTo>
                  <a:pt x="150" y="280"/>
                  <a:pt x="148" y="283"/>
                  <a:pt x="148" y="283"/>
                </a:cubicBezTo>
                <a:cubicBezTo>
                  <a:pt x="148" y="287"/>
                  <a:pt x="148" y="287"/>
                  <a:pt x="148" y="287"/>
                </a:cubicBezTo>
                <a:cubicBezTo>
                  <a:pt x="149" y="285"/>
                  <a:pt x="149" y="285"/>
                  <a:pt x="149" y="285"/>
                </a:cubicBezTo>
                <a:cubicBezTo>
                  <a:pt x="152" y="290"/>
                  <a:pt x="152" y="290"/>
                  <a:pt x="152" y="290"/>
                </a:cubicBezTo>
                <a:cubicBezTo>
                  <a:pt x="158" y="294"/>
                  <a:pt x="158" y="294"/>
                  <a:pt x="158" y="294"/>
                </a:cubicBezTo>
                <a:cubicBezTo>
                  <a:pt x="151" y="293"/>
                  <a:pt x="151" y="293"/>
                  <a:pt x="151" y="293"/>
                </a:cubicBezTo>
                <a:cubicBezTo>
                  <a:pt x="148" y="290"/>
                  <a:pt x="148" y="290"/>
                  <a:pt x="148" y="290"/>
                </a:cubicBezTo>
                <a:cubicBezTo>
                  <a:pt x="145" y="292"/>
                  <a:pt x="145" y="292"/>
                  <a:pt x="145" y="292"/>
                </a:cubicBezTo>
                <a:cubicBezTo>
                  <a:pt x="144" y="302"/>
                  <a:pt x="144" y="302"/>
                  <a:pt x="144" y="302"/>
                </a:cubicBezTo>
                <a:cubicBezTo>
                  <a:pt x="144" y="302"/>
                  <a:pt x="141" y="302"/>
                  <a:pt x="141" y="303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141" y="311"/>
                  <a:pt x="148" y="313"/>
                  <a:pt x="147" y="317"/>
                </a:cubicBezTo>
                <a:cubicBezTo>
                  <a:pt x="147" y="322"/>
                  <a:pt x="142" y="325"/>
                  <a:pt x="142" y="325"/>
                </a:cubicBezTo>
                <a:cubicBezTo>
                  <a:pt x="141" y="329"/>
                  <a:pt x="141" y="329"/>
                  <a:pt x="141" y="329"/>
                </a:cubicBezTo>
                <a:cubicBezTo>
                  <a:pt x="137" y="329"/>
                  <a:pt x="137" y="329"/>
                  <a:pt x="137" y="329"/>
                </a:cubicBezTo>
                <a:cubicBezTo>
                  <a:pt x="137" y="329"/>
                  <a:pt x="137" y="333"/>
                  <a:pt x="135" y="335"/>
                </a:cubicBezTo>
                <a:cubicBezTo>
                  <a:pt x="133" y="337"/>
                  <a:pt x="128" y="341"/>
                  <a:pt x="127" y="344"/>
                </a:cubicBezTo>
                <a:cubicBezTo>
                  <a:pt x="126" y="347"/>
                  <a:pt x="123" y="355"/>
                  <a:pt x="123" y="355"/>
                </a:cubicBezTo>
                <a:cubicBezTo>
                  <a:pt x="121" y="348"/>
                  <a:pt x="121" y="348"/>
                  <a:pt x="121" y="348"/>
                </a:cubicBezTo>
                <a:cubicBezTo>
                  <a:pt x="120" y="348"/>
                  <a:pt x="120" y="348"/>
                  <a:pt x="120" y="348"/>
                </a:cubicBezTo>
                <a:cubicBezTo>
                  <a:pt x="120" y="348"/>
                  <a:pt x="117" y="355"/>
                  <a:pt x="119" y="358"/>
                </a:cubicBezTo>
                <a:cubicBezTo>
                  <a:pt x="120" y="360"/>
                  <a:pt x="122" y="365"/>
                  <a:pt x="122" y="365"/>
                </a:cubicBezTo>
                <a:cubicBezTo>
                  <a:pt x="122" y="371"/>
                  <a:pt x="122" y="371"/>
                  <a:pt x="122" y="371"/>
                </a:cubicBezTo>
                <a:cubicBezTo>
                  <a:pt x="125" y="373"/>
                  <a:pt x="125" y="373"/>
                  <a:pt x="125" y="373"/>
                </a:cubicBezTo>
                <a:cubicBezTo>
                  <a:pt x="126" y="370"/>
                  <a:pt x="126" y="370"/>
                  <a:pt x="126" y="370"/>
                </a:cubicBezTo>
                <a:cubicBezTo>
                  <a:pt x="126" y="370"/>
                  <a:pt x="122" y="363"/>
                  <a:pt x="127" y="361"/>
                </a:cubicBezTo>
                <a:cubicBezTo>
                  <a:pt x="130" y="359"/>
                  <a:pt x="132" y="360"/>
                  <a:pt x="132" y="360"/>
                </a:cubicBezTo>
                <a:cubicBezTo>
                  <a:pt x="132" y="363"/>
                  <a:pt x="132" y="363"/>
                  <a:pt x="132" y="363"/>
                </a:cubicBezTo>
                <a:cubicBezTo>
                  <a:pt x="139" y="368"/>
                  <a:pt x="139" y="368"/>
                  <a:pt x="139" y="368"/>
                </a:cubicBezTo>
                <a:cubicBezTo>
                  <a:pt x="144" y="374"/>
                  <a:pt x="144" y="374"/>
                  <a:pt x="144" y="374"/>
                </a:cubicBezTo>
                <a:cubicBezTo>
                  <a:pt x="147" y="368"/>
                  <a:pt x="147" y="368"/>
                  <a:pt x="147" y="368"/>
                </a:cubicBezTo>
                <a:cubicBezTo>
                  <a:pt x="145" y="363"/>
                  <a:pt x="145" y="363"/>
                  <a:pt x="145" y="363"/>
                </a:cubicBezTo>
                <a:cubicBezTo>
                  <a:pt x="145" y="360"/>
                  <a:pt x="145" y="360"/>
                  <a:pt x="145" y="360"/>
                </a:cubicBezTo>
                <a:cubicBezTo>
                  <a:pt x="145" y="360"/>
                  <a:pt x="147" y="364"/>
                  <a:pt x="149" y="365"/>
                </a:cubicBezTo>
                <a:cubicBezTo>
                  <a:pt x="153" y="365"/>
                  <a:pt x="153" y="365"/>
                  <a:pt x="153" y="365"/>
                </a:cubicBezTo>
                <a:cubicBezTo>
                  <a:pt x="153" y="365"/>
                  <a:pt x="149" y="372"/>
                  <a:pt x="153" y="372"/>
                </a:cubicBezTo>
                <a:cubicBezTo>
                  <a:pt x="158" y="372"/>
                  <a:pt x="164" y="371"/>
                  <a:pt x="164" y="371"/>
                </a:cubicBezTo>
                <a:cubicBezTo>
                  <a:pt x="166" y="368"/>
                  <a:pt x="166" y="368"/>
                  <a:pt x="166" y="368"/>
                </a:cubicBezTo>
                <a:cubicBezTo>
                  <a:pt x="170" y="369"/>
                  <a:pt x="170" y="369"/>
                  <a:pt x="170" y="369"/>
                </a:cubicBezTo>
                <a:cubicBezTo>
                  <a:pt x="178" y="369"/>
                  <a:pt x="178" y="369"/>
                  <a:pt x="178" y="369"/>
                </a:cubicBezTo>
                <a:cubicBezTo>
                  <a:pt x="179" y="357"/>
                  <a:pt x="179" y="357"/>
                  <a:pt x="179" y="357"/>
                </a:cubicBezTo>
                <a:cubicBezTo>
                  <a:pt x="179" y="357"/>
                  <a:pt x="179" y="362"/>
                  <a:pt x="181" y="363"/>
                </a:cubicBezTo>
                <a:cubicBezTo>
                  <a:pt x="183" y="363"/>
                  <a:pt x="198" y="365"/>
                  <a:pt x="198" y="365"/>
                </a:cubicBezTo>
                <a:cubicBezTo>
                  <a:pt x="196" y="368"/>
                  <a:pt x="196" y="368"/>
                  <a:pt x="196" y="368"/>
                </a:cubicBezTo>
                <a:cubicBezTo>
                  <a:pt x="194" y="368"/>
                  <a:pt x="194" y="368"/>
                  <a:pt x="194" y="368"/>
                </a:cubicBezTo>
                <a:cubicBezTo>
                  <a:pt x="193" y="366"/>
                  <a:pt x="193" y="366"/>
                  <a:pt x="193" y="366"/>
                </a:cubicBezTo>
                <a:cubicBezTo>
                  <a:pt x="188" y="366"/>
                  <a:pt x="188" y="366"/>
                  <a:pt x="188" y="366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6" y="369"/>
                  <a:pt x="186" y="369"/>
                  <a:pt x="186" y="369"/>
                </a:cubicBezTo>
                <a:cubicBezTo>
                  <a:pt x="180" y="373"/>
                  <a:pt x="180" y="373"/>
                  <a:pt x="180" y="373"/>
                </a:cubicBezTo>
                <a:cubicBezTo>
                  <a:pt x="181" y="375"/>
                  <a:pt x="181" y="375"/>
                  <a:pt x="181" y="375"/>
                </a:cubicBezTo>
                <a:cubicBezTo>
                  <a:pt x="181" y="375"/>
                  <a:pt x="176" y="378"/>
                  <a:pt x="175" y="381"/>
                </a:cubicBezTo>
                <a:cubicBezTo>
                  <a:pt x="174" y="384"/>
                  <a:pt x="172" y="388"/>
                  <a:pt x="172" y="388"/>
                </a:cubicBezTo>
                <a:cubicBezTo>
                  <a:pt x="169" y="390"/>
                  <a:pt x="169" y="390"/>
                  <a:pt x="169" y="390"/>
                </a:cubicBezTo>
                <a:cubicBezTo>
                  <a:pt x="172" y="396"/>
                  <a:pt x="172" y="396"/>
                  <a:pt x="172" y="396"/>
                </a:cubicBezTo>
                <a:cubicBezTo>
                  <a:pt x="174" y="400"/>
                  <a:pt x="174" y="400"/>
                  <a:pt x="174" y="400"/>
                </a:cubicBezTo>
                <a:cubicBezTo>
                  <a:pt x="174" y="400"/>
                  <a:pt x="176" y="401"/>
                  <a:pt x="176" y="403"/>
                </a:cubicBezTo>
                <a:cubicBezTo>
                  <a:pt x="176" y="404"/>
                  <a:pt x="175" y="409"/>
                  <a:pt x="175" y="410"/>
                </a:cubicBezTo>
                <a:cubicBezTo>
                  <a:pt x="176" y="412"/>
                  <a:pt x="178" y="414"/>
                  <a:pt x="178" y="414"/>
                </a:cubicBezTo>
                <a:cubicBezTo>
                  <a:pt x="182" y="409"/>
                  <a:pt x="182" y="409"/>
                  <a:pt x="182" y="409"/>
                </a:cubicBezTo>
                <a:cubicBezTo>
                  <a:pt x="182" y="413"/>
                  <a:pt x="182" y="413"/>
                  <a:pt x="182" y="413"/>
                </a:cubicBezTo>
                <a:cubicBezTo>
                  <a:pt x="180" y="416"/>
                  <a:pt x="180" y="416"/>
                  <a:pt x="180" y="416"/>
                </a:cubicBezTo>
                <a:cubicBezTo>
                  <a:pt x="179" y="416"/>
                  <a:pt x="181" y="422"/>
                  <a:pt x="181" y="422"/>
                </a:cubicBezTo>
                <a:cubicBezTo>
                  <a:pt x="185" y="417"/>
                  <a:pt x="185" y="417"/>
                  <a:pt x="185" y="417"/>
                </a:cubicBezTo>
                <a:cubicBezTo>
                  <a:pt x="186" y="412"/>
                  <a:pt x="186" y="412"/>
                  <a:pt x="186" y="412"/>
                </a:cubicBezTo>
                <a:cubicBezTo>
                  <a:pt x="189" y="420"/>
                  <a:pt x="189" y="420"/>
                  <a:pt x="189" y="420"/>
                </a:cubicBezTo>
                <a:cubicBezTo>
                  <a:pt x="194" y="417"/>
                  <a:pt x="194" y="417"/>
                  <a:pt x="194" y="417"/>
                </a:cubicBezTo>
                <a:cubicBezTo>
                  <a:pt x="194" y="423"/>
                  <a:pt x="194" y="423"/>
                  <a:pt x="194" y="423"/>
                </a:cubicBezTo>
                <a:cubicBezTo>
                  <a:pt x="194" y="423"/>
                  <a:pt x="189" y="424"/>
                  <a:pt x="189" y="425"/>
                </a:cubicBezTo>
                <a:cubicBezTo>
                  <a:pt x="189" y="427"/>
                  <a:pt x="192" y="428"/>
                  <a:pt x="192" y="428"/>
                </a:cubicBezTo>
                <a:cubicBezTo>
                  <a:pt x="191" y="432"/>
                  <a:pt x="191" y="432"/>
                  <a:pt x="191" y="432"/>
                </a:cubicBezTo>
                <a:cubicBezTo>
                  <a:pt x="182" y="433"/>
                  <a:pt x="182" y="433"/>
                  <a:pt x="182" y="433"/>
                </a:cubicBezTo>
                <a:cubicBezTo>
                  <a:pt x="182" y="433"/>
                  <a:pt x="180" y="442"/>
                  <a:pt x="182" y="443"/>
                </a:cubicBezTo>
                <a:cubicBezTo>
                  <a:pt x="184" y="444"/>
                  <a:pt x="185" y="448"/>
                  <a:pt x="185" y="448"/>
                </a:cubicBezTo>
                <a:cubicBezTo>
                  <a:pt x="185" y="448"/>
                  <a:pt x="177" y="452"/>
                  <a:pt x="177" y="457"/>
                </a:cubicBezTo>
                <a:cubicBezTo>
                  <a:pt x="178" y="461"/>
                  <a:pt x="181" y="470"/>
                  <a:pt x="181" y="470"/>
                </a:cubicBezTo>
                <a:cubicBezTo>
                  <a:pt x="186" y="472"/>
                  <a:pt x="186" y="472"/>
                  <a:pt x="186" y="472"/>
                </a:cubicBezTo>
                <a:cubicBezTo>
                  <a:pt x="186" y="472"/>
                  <a:pt x="185" y="474"/>
                  <a:pt x="184" y="474"/>
                </a:cubicBezTo>
                <a:cubicBezTo>
                  <a:pt x="183" y="474"/>
                  <a:pt x="179" y="472"/>
                  <a:pt x="179" y="472"/>
                </a:cubicBezTo>
                <a:cubicBezTo>
                  <a:pt x="177" y="465"/>
                  <a:pt x="177" y="465"/>
                  <a:pt x="177" y="465"/>
                </a:cubicBezTo>
                <a:cubicBezTo>
                  <a:pt x="177" y="465"/>
                  <a:pt x="171" y="464"/>
                  <a:pt x="171" y="466"/>
                </a:cubicBezTo>
                <a:cubicBezTo>
                  <a:pt x="170" y="467"/>
                  <a:pt x="172" y="474"/>
                  <a:pt x="172" y="474"/>
                </a:cubicBezTo>
                <a:cubicBezTo>
                  <a:pt x="165" y="467"/>
                  <a:pt x="165" y="467"/>
                  <a:pt x="165" y="467"/>
                </a:cubicBezTo>
                <a:cubicBezTo>
                  <a:pt x="152" y="469"/>
                  <a:pt x="152" y="469"/>
                  <a:pt x="152" y="469"/>
                </a:cubicBezTo>
                <a:cubicBezTo>
                  <a:pt x="144" y="464"/>
                  <a:pt x="144" y="464"/>
                  <a:pt x="144" y="464"/>
                </a:cubicBezTo>
                <a:cubicBezTo>
                  <a:pt x="144" y="467"/>
                  <a:pt x="144" y="467"/>
                  <a:pt x="144" y="467"/>
                </a:cubicBezTo>
                <a:cubicBezTo>
                  <a:pt x="133" y="469"/>
                  <a:pt x="133" y="469"/>
                  <a:pt x="133" y="469"/>
                </a:cubicBezTo>
                <a:cubicBezTo>
                  <a:pt x="121" y="475"/>
                  <a:pt x="121" y="475"/>
                  <a:pt x="121" y="475"/>
                </a:cubicBezTo>
                <a:cubicBezTo>
                  <a:pt x="121" y="475"/>
                  <a:pt x="120" y="482"/>
                  <a:pt x="117" y="483"/>
                </a:cubicBezTo>
                <a:cubicBezTo>
                  <a:pt x="115" y="485"/>
                  <a:pt x="111" y="485"/>
                  <a:pt x="111" y="485"/>
                </a:cubicBezTo>
                <a:cubicBezTo>
                  <a:pt x="111" y="485"/>
                  <a:pt x="100" y="490"/>
                  <a:pt x="101" y="491"/>
                </a:cubicBezTo>
                <a:cubicBezTo>
                  <a:pt x="103" y="492"/>
                  <a:pt x="107" y="491"/>
                  <a:pt x="109" y="492"/>
                </a:cubicBezTo>
                <a:cubicBezTo>
                  <a:pt x="110" y="494"/>
                  <a:pt x="110" y="497"/>
                  <a:pt x="110" y="497"/>
                </a:cubicBezTo>
                <a:cubicBezTo>
                  <a:pt x="110" y="497"/>
                  <a:pt x="112" y="496"/>
                  <a:pt x="112" y="494"/>
                </a:cubicBezTo>
                <a:cubicBezTo>
                  <a:pt x="113" y="491"/>
                  <a:pt x="114" y="489"/>
                  <a:pt x="116" y="489"/>
                </a:cubicBezTo>
                <a:cubicBezTo>
                  <a:pt x="117" y="488"/>
                  <a:pt x="119" y="490"/>
                  <a:pt x="119" y="490"/>
                </a:cubicBezTo>
                <a:cubicBezTo>
                  <a:pt x="122" y="489"/>
                  <a:pt x="122" y="489"/>
                  <a:pt x="122" y="489"/>
                </a:cubicBezTo>
                <a:cubicBezTo>
                  <a:pt x="129" y="490"/>
                  <a:pt x="129" y="490"/>
                  <a:pt x="129" y="490"/>
                </a:cubicBezTo>
                <a:cubicBezTo>
                  <a:pt x="127" y="494"/>
                  <a:pt x="127" y="494"/>
                  <a:pt x="127" y="494"/>
                </a:cubicBezTo>
                <a:cubicBezTo>
                  <a:pt x="127" y="494"/>
                  <a:pt x="126" y="499"/>
                  <a:pt x="127" y="500"/>
                </a:cubicBezTo>
                <a:cubicBezTo>
                  <a:pt x="128" y="501"/>
                  <a:pt x="128" y="503"/>
                  <a:pt x="128" y="503"/>
                </a:cubicBezTo>
                <a:cubicBezTo>
                  <a:pt x="128" y="503"/>
                  <a:pt x="123" y="506"/>
                  <a:pt x="123" y="510"/>
                </a:cubicBezTo>
                <a:cubicBezTo>
                  <a:pt x="123" y="512"/>
                  <a:pt x="128" y="514"/>
                  <a:pt x="128" y="514"/>
                </a:cubicBezTo>
                <a:cubicBezTo>
                  <a:pt x="126" y="516"/>
                  <a:pt x="126" y="516"/>
                  <a:pt x="126" y="516"/>
                </a:cubicBezTo>
                <a:cubicBezTo>
                  <a:pt x="126" y="516"/>
                  <a:pt x="119" y="531"/>
                  <a:pt x="116" y="531"/>
                </a:cubicBezTo>
                <a:cubicBezTo>
                  <a:pt x="113" y="532"/>
                  <a:pt x="110" y="532"/>
                  <a:pt x="109" y="533"/>
                </a:cubicBezTo>
                <a:cubicBezTo>
                  <a:pt x="106" y="534"/>
                  <a:pt x="102" y="536"/>
                  <a:pt x="102" y="536"/>
                </a:cubicBezTo>
                <a:cubicBezTo>
                  <a:pt x="98" y="535"/>
                  <a:pt x="98" y="535"/>
                  <a:pt x="98" y="535"/>
                </a:cubicBezTo>
                <a:cubicBezTo>
                  <a:pt x="88" y="538"/>
                  <a:pt x="88" y="538"/>
                  <a:pt x="88" y="538"/>
                </a:cubicBezTo>
                <a:cubicBezTo>
                  <a:pt x="87" y="542"/>
                  <a:pt x="87" y="542"/>
                  <a:pt x="87" y="542"/>
                </a:cubicBezTo>
                <a:cubicBezTo>
                  <a:pt x="82" y="542"/>
                  <a:pt x="82" y="542"/>
                  <a:pt x="82" y="542"/>
                </a:cubicBezTo>
                <a:cubicBezTo>
                  <a:pt x="79" y="538"/>
                  <a:pt x="79" y="538"/>
                  <a:pt x="79" y="538"/>
                </a:cubicBezTo>
                <a:cubicBezTo>
                  <a:pt x="76" y="539"/>
                  <a:pt x="76" y="539"/>
                  <a:pt x="76" y="539"/>
                </a:cubicBezTo>
                <a:cubicBezTo>
                  <a:pt x="77" y="542"/>
                  <a:pt x="77" y="542"/>
                  <a:pt x="77" y="542"/>
                </a:cubicBezTo>
                <a:cubicBezTo>
                  <a:pt x="77" y="542"/>
                  <a:pt x="66" y="543"/>
                  <a:pt x="66" y="545"/>
                </a:cubicBezTo>
                <a:cubicBezTo>
                  <a:pt x="65" y="547"/>
                  <a:pt x="65" y="548"/>
                  <a:pt x="65" y="548"/>
                </a:cubicBezTo>
                <a:cubicBezTo>
                  <a:pt x="72" y="549"/>
                  <a:pt x="72" y="549"/>
                  <a:pt x="72" y="549"/>
                </a:cubicBezTo>
                <a:cubicBezTo>
                  <a:pt x="72" y="549"/>
                  <a:pt x="73" y="554"/>
                  <a:pt x="71" y="554"/>
                </a:cubicBezTo>
                <a:cubicBezTo>
                  <a:pt x="68" y="554"/>
                  <a:pt x="66" y="555"/>
                  <a:pt x="66" y="555"/>
                </a:cubicBezTo>
                <a:cubicBezTo>
                  <a:pt x="67" y="561"/>
                  <a:pt x="67" y="561"/>
                  <a:pt x="67" y="561"/>
                </a:cubicBezTo>
                <a:cubicBezTo>
                  <a:pt x="67" y="561"/>
                  <a:pt x="70" y="559"/>
                  <a:pt x="71" y="559"/>
                </a:cubicBezTo>
                <a:cubicBezTo>
                  <a:pt x="72" y="559"/>
                  <a:pt x="74" y="560"/>
                  <a:pt x="74" y="560"/>
                </a:cubicBezTo>
                <a:cubicBezTo>
                  <a:pt x="80" y="559"/>
                  <a:pt x="80" y="559"/>
                  <a:pt x="80" y="559"/>
                </a:cubicBezTo>
                <a:cubicBezTo>
                  <a:pt x="82" y="555"/>
                  <a:pt x="82" y="555"/>
                  <a:pt x="82" y="555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3" y="558"/>
                  <a:pt x="83" y="558"/>
                  <a:pt x="83" y="558"/>
                </a:cubicBezTo>
                <a:cubicBezTo>
                  <a:pt x="82" y="561"/>
                  <a:pt x="82" y="561"/>
                  <a:pt x="82" y="561"/>
                </a:cubicBezTo>
                <a:cubicBezTo>
                  <a:pt x="73" y="561"/>
                  <a:pt x="73" y="561"/>
                  <a:pt x="73" y="561"/>
                </a:cubicBezTo>
                <a:cubicBezTo>
                  <a:pt x="71" y="562"/>
                  <a:pt x="71" y="562"/>
                  <a:pt x="71" y="562"/>
                </a:cubicBezTo>
                <a:cubicBezTo>
                  <a:pt x="71" y="562"/>
                  <a:pt x="71" y="567"/>
                  <a:pt x="73" y="567"/>
                </a:cubicBezTo>
                <a:cubicBezTo>
                  <a:pt x="76" y="567"/>
                  <a:pt x="80" y="566"/>
                  <a:pt x="80" y="566"/>
                </a:cubicBezTo>
                <a:cubicBezTo>
                  <a:pt x="80" y="566"/>
                  <a:pt x="83" y="567"/>
                  <a:pt x="84" y="566"/>
                </a:cubicBezTo>
                <a:cubicBezTo>
                  <a:pt x="86" y="565"/>
                  <a:pt x="88" y="563"/>
                  <a:pt x="88" y="563"/>
                </a:cubicBezTo>
                <a:cubicBezTo>
                  <a:pt x="96" y="563"/>
                  <a:pt x="96" y="563"/>
                  <a:pt x="96" y="563"/>
                </a:cubicBezTo>
                <a:cubicBezTo>
                  <a:pt x="96" y="563"/>
                  <a:pt x="100" y="560"/>
                  <a:pt x="102" y="561"/>
                </a:cubicBezTo>
                <a:cubicBezTo>
                  <a:pt x="104" y="562"/>
                  <a:pt x="99" y="565"/>
                  <a:pt x="101" y="566"/>
                </a:cubicBezTo>
                <a:cubicBezTo>
                  <a:pt x="103" y="567"/>
                  <a:pt x="109" y="569"/>
                  <a:pt x="109" y="569"/>
                </a:cubicBezTo>
                <a:cubicBezTo>
                  <a:pt x="115" y="568"/>
                  <a:pt x="115" y="568"/>
                  <a:pt x="115" y="568"/>
                </a:cubicBezTo>
                <a:cubicBezTo>
                  <a:pt x="114" y="570"/>
                  <a:pt x="114" y="570"/>
                  <a:pt x="114" y="570"/>
                </a:cubicBezTo>
                <a:cubicBezTo>
                  <a:pt x="109" y="571"/>
                  <a:pt x="109" y="571"/>
                  <a:pt x="109" y="571"/>
                </a:cubicBezTo>
                <a:cubicBezTo>
                  <a:pt x="109" y="571"/>
                  <a:pt x="103" y="570"/>
                  <a:pt x="103" y="573"/>
                </a:cubicBezTo>
                <a:cubicBezTo>
                  <a:pt x="102" y="575"/>
                  <a:pt x="102" y="577"/>
                  <a:pt x="104" y="577"/>
                </a:cubicBezTo>
                <a:cubicBezTo>
                  <a:pt x="107" y="577"/>
                  <a:pt x="112" y="578"/>
                  <a:pt x="112" y="578"/>
                </a:cubicBezTo>
                <a:cubicBezTo>
                  <a:pt x="112" y="578"/>
                  <a:pt x="115" y="574"/>
                  <a:pt x="118" y="575"/>
                </a:cubicBezTo>
                <a:cubicBezTo>
                  <a:pt x="122" y="576"/>
                  <a:pt x="126" y="587"/>
                  <a:pt x="126" y="587"/>
                </a:cubicBezTo>
                <a:cubicBezTo>
                  <a:pt x="126" y="587"/>
                  <a:pt x="131" y="593"/>
                  <a:pt x="137" y="594"/>
                </a:cubicBezTo>
                <a:cubicBezTo>
                  <a:pt x="143" y="594"/>
                  <a:pt x="152" y="589"/>
                  <a:pt x="152" y="589"/>
                </a:cubicBezTo>
                <a:cubicBezTo>
                  <a:pt x="163" y="586"/>
                  <a:pt x="163" y="586"/>
                  <a:pt x="163" y="586"/>
                </a:cubicBezTo>
                <a:cubicBezTo>
                  <a:pt x="170" y="580"/>
                  <a:pt x="170" y="580"/>
                  <a:pt x="170" y="580"/>
                </a:cubicBezTo>
                <a:cubicBezTo>
                  <a:pt x="180" y="575"/>
                  <a:pt x="180" y="575"/>
                  <a:pt x="180" y="575"/>
                </a:cubicBezTo>
                <a:cubicBezTo>
                  <a:pt x="181" y="576"/>
                  <a:pt x="181" y="576"/>
                  <a:pt x="181" y="576"/>
                </a:cubicBezTo>
                <a:cubicBezTo>
                  <a:pt x="171" y="582"/>
                  <a:pt x="171" y="582"/>
                  <a:pt x="171" y="582"/>
                </a:cubicBezTo>
                <a:cubicBezTo>
                  <a:pt x="166" y="589"/>
                  <a:pt x="166" y="589"/>
                  <a:pt x="166" y="589"/>
                </a:cubicBezTo>
                <a:cubicBezTo>
                  <a:pt x="161" y="590"/>
                  <a:pt x="161" y="590"/>
                  <a:pt x="161" y="590"/>
                </a:cubicBezTo>
                <a:cubicBezTo>
                  <a:pt x="161" y="590"/>
                  <a:pt x="151" y="597"/>
                  <a:pt x="151" y="599"/>
                </a:cubicBezTo>
                <a:cubicBezTo>
                  <a:pt x="150" y="602"/>
                  <a:pt x="152" y="605"/>
                  <a:pt x="148" y="606"/>
                </a:cubicBezTo>
                <a:cubicBezTo>
                  <a:pt x="144" y="607"/>
                  <a:pt x="132" y="608"/>
                  <a:pt x="130" y="605"/>
                </a:cubicBezTo>
                <a:cubicBezTo>
                  <a:pt x="128" y="602"/>
                  <a:pt x="121" y="600"/>
                  <a:pt x="118" y="599"/>
                </a:cubicBezTo>
                <a:cubicBezTo>
                  <a:pt x="115" y="599"/>
                  <a:pt x="102" y="597"/>
                  <a:pt x="99" y="600"/>
                </a:cubicBezTo>
                <a:cubicBezTo>
                  <a:pt x="97" y="602"/>
                  <a:pt x="100" y="608"/>
                  <a:pt x="100" y="608"/>
                </a:cubicBezTo>
                <a:cubicBezTo>
                  <a:pt x="100" y="608"/>
                  <a:pt x="98" y="609"/>
                  <a:pt x="94" y="610"/>
                </a:cubicBezTo>
                <a:cubicBezTo>
                  <a:pt x="90" y="611"/>
                  <a:pt x="88" y="607"/>
                  <a:pt x="86" y="608"/>
                </a:cubicBezTo>
                <a:cubicBezTo>
                  <a:pt x="83" y="609"/>
                  <a:pt x="81" y="623"/>
                  <a:pt x="81" y="623"/>
                </a:cubicBezTo>
                <a:cubicBezTo>
                  <a:pt x="70" y="628"/>
                  <a:pt x="70" y="628"/>
                  <a:pt x="70" y="628"/>
                </a:cubicBezTo>
                <a:cubicBezTo>
                  <a:pt x="69" y="631"/>
                  <a:pt x="69" y="631"/>
                  <a:pt x="69" y="631"/>
                </a:cubicBezTo>
                <a:cubicBezTo>
                  <a:pt x="56" y="636"/>
                  <a:pt x="56" y="636"/>
                  <a:pt x="56" y="636"/>
                </a:cubicBezTo>
                <a:cubicBezTo>
                  <a:pt x="55" y="640"/>
                  <a:pt x="55" y="640"/>
                  <a:pt x="55" y="640"/>
                </a:cubicBezTo>
                <a:cubicBezTo>
                  <a:pt x="55" y="640"/>
                  <a:pt x="51" y="641"/>
                  <a:pt x="50" y="643"/>
                </a:cubicBezTo>
                <a:cubicBezTo>
                  <a:pt x="48" y="644"/>
                  <a:pt x="47" y="647"/>
                  <a:pt x="47" y="647"/>
                </a:cubicBezTo>
                <a:cubicBezTo>
                  <a:pt x="38" y="652"/>
                  <a:pt x="38" y="652"/>
                  <a:pt x="38" y="652"/>
                </a:cubicBezTo>
                <a:cubicBezTo>
                  <a:pt x="34" y="653"/>
                  <a:pt x="34" y="653"/>
                  <a:pt x="34" y="653"/>
                </a:cubicBezTo>
                <a:cubicBezTo>
                  <a:pt x="34" y="653"/>
                  <a:pt x="25" y="652"/>
                  <a:pt x="23" y="654"/>
                </a:cubicBezTo>
                <a:cubicBezTo>
                  <a:pt x="20" y="656"/>
                  <a:pt x="21" y="662"/>
                  <a:pt x="21" y="662"/>
                </a:cubicBezTo>
                <a:cubicBezTo>
                  <a:pt x="30" y="661"/>
                  <a:pt x="30" y="661"/>
                  <a:pt x="30" y="661"/>
                </a:cubicBezTo>
                <a:cubicBezTo>
                  <a:pt x="30" y="658"/>
                  <a:pt x="30" y="658"/>
                  <a:pt x="30" y="658"/>
                </a:cubicBezTo>
                <a:cubicBezTo>
                  <a:pt x="30" y="658"/>
                  <a:pt x="35" y="660"/>
                  <a:pt x="36" y="661"/>
                </a:cubicBezTo>
                <a:cubicBezTo>
                  <a:pt x="37" y="662"/>
                  <a:pt x="41" y="670"/>
                  <a:pt x="41" y="670"/>
                </a:cubicBezTo>
                <a:cubicBezTo>
                  <a:pt x="48" y="665"/>
                  <a:pt x="48" y="665"/>
                  <a:pt x="48" y="665"/>
                </a:cubicBezTo>
                <a:cubicBezTo>
                  <a:pt x="47" y="662"/>
                  <a:pt x="47" y="662"/>
                  <a:pt x="47" y="662"/>
                </a:cubicBezTo>
                <a:cubicBezTo>
                  <a:pt x="47" y="662"/>
                  <a:pt x="52" y="655"/>
                  <a:pt x="52" y="656"/>
                </a:cubicBezTo>
                <a:cubicBezTo>
                  <a:pt x="52" y="657"/>
                  <a:pt x="53" y="660"/>
                  <a:pt x="53" y="660"/>
                </a:cubicBezTo>
                <a:cubicBezTo>
                  <a:pt x="53" y="660"/>
                  <a:pt x="61" y="657"/>
                  <a:pt x="62" y="657"/>
                </a:cubicBezTo>
                <a:cubicBezTo>
                  <a:pt x="63" y="656"/>
                  <a:pt x="66" y="652"/>
                  <a:pt x="66" y="652"/>
                </a:cubicBezTo>
                <a:cubicBezTo>
                  <a:pt x="66" y="652"/>
                  <a:pt x="72" y="654"/>
                  <a:pt x="74" y="653"/>
                </a:cubicBezTo>
                <a:cubicBezTo>
                  <a:pt x="78" y="653"/>
                  <a:pt x="84" y="652"/>
                  <a:pt x="85" y="653"/>
                </a:cubicBezTo>
                <a:cubicBezTo>
                  <a:pt x="85" y="654"/>
                  <a:pt x="86" y="658"/>
                  <a:pt x="86" y="658"/>
                </a:cubicBezTo>
                <a:cubicBezTo>
                  <a:pt x="89" y="656"/>
                  <a:pt x="89" y="656"/>
                  <a:pt x="89" y="656"/>
                </a:cubicBezTo>
                <a:cubicBezTo>
                  <a:pt x="90" y="650"/>
                  <a:pt x="90" y="650"/>
                  <a:pt x="90" y="650"/>
                </a:cubicBezTo>
                <a:cubicBezTo>
                  <a:pt x="93" y="659"/>
                  <a:pt x="93" y="659"/>
                  <a:pt x="93" y="659"/>
                </a:cubicBezTo>
                <a:cubicBezTo>
                  <a:pt x="100" y="659"/>
                  <a:pt x="100" y="659"/>
                  <a:pt x="100" y="659"/>
                </a:cubicBezTo>
                <a:cubicBezTo>
                  <a:pt x="100" y="659"/>
                  <a:pt x="101" y="666"/>
                  <a:pt x="104" y="666"/>
                </a:cubicBezTo>
                <a:cubicBezTo>
                  <a:pt x="109" y="668"/>
                  <a:pt x="112" y="662"/>
                  <a:pt x="112" y="662"/>
                </a:cubicBezTo>
                <a:cubicBezTo>
                  <a:pt x="115" y="660"/>
                  <a:pt x="115" y="660"/>
                  <a:pt x="115" y="660"/>
                </a:cubicBezTo>
                <a:cubicBezTo>
                  <a:pt x="114" y="656"/>
                  <a:pt x="114" y="656"/>
                  <a:pt x="114" y="656"/>
                </a:cubicBezTo>
                <a:cubicBezTo>
                  <a:pt x="118" y="653"/>
                  <a:pt x="118" y="653"/>
                  <a:pt x="118" y="653"/>
                </a:cubicBezTo>
                <a:cubicBezTo>
                  <a:pt x="119" y="647"/>
                  <a:pt x="119" y="647"/>
                  <a:pt x="119" y="647"/>
                </a:cubicBezTo>
                <a:cubicBezTo>
                  <a:pt x="122" y="645"/>
                  <a:pt x="122" y="645"/>
                  <a:pt x="122" y="645"/>
                </a:cubicBezTo>
                <a:cubicBezTo>
                  <a:pt x="122" y="639"/>
                  <a:pt x="122" y="639"/>
                  <a:pt x="122" y="639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3" y="644"/>
                  <a:pt x="129" y="641"/>
                  <a:pt x="141" y="641"/>
                </a:cubicBezTo>
                <a:cubicBezTo>
                  <a:pt x="153" y="642"/>
                  <a:pt x="160" y="653"/>
                  <a:pt x="160" y="653"/>
                </a:cubicBezTo>
                <a:cubicBezTo>
                  <a:pt x="162" y="657"/>
                  <a:pt x="162" y="657"/>
                  <a:pt x="162" y="657"/>
                </a:cubicBezTo>
                <a:cubicBezTo>
                  <a:pt x="164" y="655"/>
                  <a:pt x="164" y="655"/>
                  <a:pt x="164" y="655"/>
                </a:cubicBezTo>
                <a:cubicBezTo>
                  <a:pt x="164" y="655"/>
                  <a:pt x="161" y="654"/>
                  <a:pt x="163" y="652"/>
                </a:cubicBezTo>
                <a:cubicBezTo>
                  <a:pt x="165" y="648"/>
                  <a:pt x="171" y="652"/>
                  <a:pt x="171" y="652"/>
                </a:cubicBezTo>
                <a:cubicBezTo>
                  <a:pt x="177" y="652"/>
                  <a:pt x="177" y="652"/>
                  <a:pt x="177" y="652"/>
                </a:cubicBezTo>
                <a:cubicBezTo>
                  <a:pt x="178" y="653"/>
                  <a:pt x="182" y="657"/>
                  <a:pt x="184" y="655"/>
                </a:cubicBezTo>
                <a:cubicBezTo>
                  <a:pt x="187" y="654"/>
                  <a:pt x="185" y="650"/>
                  <a:pt x="185" y="650"/>
                </a:cubicBezTo>
                <a:cubicBezTo>
                  <a:pt x="185" y="650"/>
                  <a:pt x="178" y="647"/>
                  <a:pt x="180" y="646"/>
                </a:cubicBezTo>
                <a:cubicBezTo>
                  <a:pt x="182" y="645"/>
                  <a:pt x="185" y="649"/>
                  <a:pt x="186" y="648"/>
                </a:cubicBezTo>
                <a:cubicBezTo>
                  <a:pt x="188" y="648"/>
                  <a:pt x="195" y="646"/>
                  <a:pt x="195" y="646"/>
                </a:cubicBezTo>
                <a:cubicBezTo>
                  <a:pt x="195" y="646"/>
                  <a:pt x="199" y="649"/>
                  <a:pt x="201" y="649"/>
                </a:cubicBezTo>
                <a:cubicBezTo>
                  <a:pt x="202" y="649"/>
                  <a:pt x="203" y="646"/>
                  <a:pt x="203" y="646"/>
                </a:cubicBezTo>
                <a:cubicBezTo>
                  <a:pt x="203" y="646"/>
                  <a:pt x="209" y="648"/>
                  <a:pt x="211" y="647"/>
                </a:cubicBezTo>
                <a:cubicBezTo>
                  <a:pt x="213" y="646"/>
                  <a:pt x="212" y="642"/>
                  <a:pt x="212" y="642"/>
                </a:cubicBezTo>
                <a:cubicBezTo>
                  <a:pt x="212" y="642"/>
                  <a:pt x="216" y="648"/>
                  <a:pt x="218" y="648"/>
                </a:cubicBezTo>
                <a:cubicBezTo>
                  <a:pt x="220" y="648"/>
                  <a:pt x="220" y="643"/>
                  <a:pt x="220" y="644"/>
                </a:cubicBezTo>
                <a:cubicBezTo>
                  <a:pt x="221" y="646"/>
                  <a:pt x="224" y="649"/>
                  <a:pt x="224" y="649"/>
                </a:cubicBezTo>
                <a:cubicBezTo>
                  <a:pt x="224" y="649"/>
                  <a:pt x="226" y="643"/>
                  <a:pt x="229" y="646"/>
                </a:cubicBezTo>
                <a:cubicBezTo>
                  <a:pt x="232" y="649"/>
                  <a:pt x="231" y="654"/>
                  <a:pt x="232" y="654"/>
                </a:cubicBezTo>
                <a:cubicBezTo>
                  <a:pt x="234" y="654"/>
                  <a:pt x="237" y="653"/>
                  <a:pt x="237" y="653"/>
                </a:cubicBezTo>
                <a:cubicBezTo>
                  <a:pt x="237" y="653"/>
                  <a:pt x="248" y="650"/>
                  <a:pt x="257" y="652"/>
                </a:cubicBezTo>
                <a:cubicBezTo>
                  <a:pt x="264" y="654"/>
                  <a:pt x="270" y="659"/>
                  <a:pt x="276" y="659"/>
                </a:cubicBezTo>
                <a:cubicBezTo>
                  <a:pt x="281" y="659"/>
                  <a:pt x="283" y="657"/>
                  <a:pt x="283" y="657"/>
                </a:cubicBezTo>
                <a:cubicBezTo>
                  <a:pt x="295" y="656"/>
                  <a:pt x="295" y="656"/>
                  <a:pt x="295" y="656"/>
                </a:cubicBezTo>
                <a:cubicBezTo>
                  <a:pt x="301" y="649"/>
                  <a:pt x="301" y="649"/>
                  <a:pt x="301" y="649"/>
                </a:cubicBezTo>
                <a:cubicBezTo>
                  <a:pt x="310" y="653"/>
                  <a:pt x="310" y="653"/>
                  <a:pt x="310" y="653"/>
                </a:cubicBezTo>
                <a:cubicBezTo>
                  <a:pt x="310" y="653"/>
                  <a:pt x="309" y="643"/>
                  <a:pt x="312" y="643"/>
                </a:cubicBezTo>
                <a:cubicBezTo>
                  <a:pt x="315" y="643"/>
                  <a:pt x="318" y="644"/>
                  <a:pt x="318" y="644"/>
                </a:cubicBezTo>
                <a:cubicBezTo>
                  <a:pt x="328" y="641"/>
                  <a:pt x="328" y="641"/>
                  <a:pt x="328" y="641"/>
                </a:cubicBezTo>
                <a:cubicBezTo>
                  <a:pt x="329" y="631"/>
                  <a:pt x="329" y="631"/>
                  <a:pt x="329" y="631"/>
                </a:cubicBezTo>
                <a:cubicBezTo>
                  <a:pt x="332" y="627"/>
                  <a:pt x="332" y="627"/>
                  <a:pt x="332" y="627"/>
                </a:cubicBezTo>
                <a:cubicBezTo>
                  <a:pt x="331" y="625"/>
                  <a:pt x="331" y="625"/>
                  <a:pt x="331" y="625"/>
                </a:cubicBezTo>
                <a:cubicBezTo>
                  <a:pt x="310" y="626"/>
                  <a:pt x="310" y="626"/>
                  <a:pt x="310" y="626"/>
                </a:cubicBezTo>
                <a:cubicBezTo>
                  <a:pt x="307" y="625"/>
                  <a:pt x="307" y="625"/>
                  <a:pt x="307" y="625"/>
                </a:cubicBezTo>
                <a:cubicBezTo>
                  <a:pt x="311" y="623"/>
                  <a:pt x="311" y="623"/>
                  <a:pt x="311" y="623"/>
                </a:cubicBezTo>
                <a:cubicBezTo>
                  <a:pt x="311" y="623"/>
                  <a:pt x="312" y="621"/>
                  <a:pt x="309" y="620"/>
                </a:cubicBezTo>
                <a:cubicBezTo>
                  <a:pt x="306" y="618"/>
                  <a:pt x="302" y="621"/>
                  <a:pt x="302" y="621"/>
                </a:cubicBezTo>
                <a:cubicBezTo>
                  <a:pt x="296" y="621"/>
                  <a:pt x="296" y="621"/>
                  <a:pt x="296" y="621"/>
                </a:cubicBezTo>
                <a:cubicBezTo>
                  <a:pt x="303" y="617"/>
                  <a:pt x="303" y="617"/>
                  <a:pt x="303" y="617"/>
                </a:cubicBezTo>
                <a:cubicBezTo>
                  <a:pt x="298" y="614"/>
                  <a:pt x="298" y="614"/>
                  <a:pt x="298" y="614"/>
                </a:cubicBezTo>
                <a:cubicBezTo>
                  <a:pt x="295" y="614"/>
                  <a:pt x="295" y="614"/>
                  <a:pt x="295" y="614"/>
                </a:cubicBezTo>
                <a:cubicBezTo>
                  <a:pt x="293" y="615"/>
                  <a:pt x="293" y="615"/>
                  <a:pt x="293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2" y="614"/>
                  <a:pt x="292" y="614"/>
                  <a:pt x="292" y="614"/>
                </a:cubicBezTo>
                <a:cubicBezTo>
                  <a:pt x="294" y="612"/>
                  <a:pt x="294" y="612"/>
                  <a:pt x="294" y="612"/>
                </a:cubicBezTo>
                <a:cubicBezTo>
                  <a:pt x="298" y="612"/>
                  <a:pt x="298" y="612"/>
                  <a:pt x="298" y="612"/>
                </a:cubicBezTo>
                <a:cubicBezTo>
                  <a:pt x="307" y="613"/>
                  <a:pt x="307" y="613"/>
                  <a:pt x="307" y="613"/>
                </a:cubicBezTo>
                <a:cubicBezTo>
                  <a:pt x="312" y="609"/>
                  <a:pt x="312" y="609"/>
                  <a:pt x="312" y="609"/>
                </a:cubicBezTo>
                <a:cubicBezTo>
                  <a:pt x="309" y="607"/>
                  <a:pt x="309" y="607"/>
                  <a:pt x="309" y="607"/>
                </a:cubicBezTo>
                <a:cubicBezTo>
                  <a:pt x="313" y="606"/>
                  <a:pt x="313" y="606"/>
                  <a:pt x="313" y="606"/>
                </a:cubicBezTo>
                <a:cubicBezTo>
                  <a:pt x="314" y="599"/>
                  <a:pt x="314" y="599"/>
                  <a:pt x="314" y="599"/>
                </a:cubicBezTo>
                <a:cubicBezTo>
                  <a:pt x="308" y="601"/>
                  <a:pt x="308" y="601"/>
                  <a:pt x="308" y="601"/>
                </a:cubicBezTo>
                <a:cubicBezTo>
                  <a:pt x="306" y="599"/>
                  <a:pt x="306" y="599"/>
                  <a:pt x="306" y="599"/>
                </a:cubicBezTo>
                <a:cubicBezTo>
                  <a:pt x="315" y="596"/>
                  <a:pt x="315" y="596"/>
                  <a:pt x="315" y="596"/>
                </a:cubicBezTo>
                <a:cubicBezTo>
                  <a:pt x="316" y="594"/>
                  <a:pt x="316" y="594"/>
                  <a:pt x="316" y="594"/>
                </a:cubicBezTo>
                <a:cubicBezTo>
                  <a:pt x="319" y="598"/>
                  <a:pt x="319" y="598"/>
                  <a:pt x="319" y="598"/>
                </a:cubicBezTo>
                <a:cubicBezTo>
                  <a:pt x="319" y="598"/>
                  <a:pt x="324" y="598"/>
                  <a:pt x="327" y="596"/>
                </a:cubicBezTo>
                <a:cubicBezTo>
                  <a:pt x="330" y="595"/>
                  <a:pt x="327" y="592"/>
                  <a:pt x="327" y="592"/>
                </a:cubicBezTo>
                <a:cubicBezTo>
                  <a:pt x="329" y="590"/>
                  <a:pt x="329" y="590"/>
                  <a:pt x="329" y="590"/>
                </a:cubicBezTo>
                <a:cubicBezTo>
                  <a:pt x="323" y="587"/>
                  <a:pt x="323" y="587"/>
                  <a:pt x="323" y="587"/>
                </a:cubicBezTo>
                <a:cubicBezTo>
                  <a:pt x="328" y="585"/>
                  <a:pt x="328" y="585"/>
                  <a:pt x="328" y="585"/>
                </a:cubicBezTo>
                <a:cubicBezTo>
                  <a:pt x="328" y="582"/>
                  <a:pt x="328" y="582"/>
                  <a:pt x="328" y="582"/>
                </a:cubicBezTo>
                <a:cubicBezTo>
                  <a:pt x="330" y="582"/>
                  <a:pt x="330" y="582"/>
                  <a:pt x="330" y="582"/>
                </a:cubicBezTo>
                <a:cubicBezTo>
                  <a:pt x="331" y="587"/>
                  <a:pt x="331" y="587"/>
                  <a:pt x="331" y="587"/>
                </a:cubicBezTo>
                <a:cubicBezTo>
                  <a:pt x="331" y="587"/>
                  <a:pt x="343" y="583"/>
                  <a:pt x="345" y="580"/>
                </a:cubicBezTo>
                <a:cubicBezTo>
                  <a:pt x="348" y="577"/>
                  <a:pt x="345" y="569"/>
                  <a:pt x="348" y="567"/>
                </a:cubicBezTo>
                <a:cubicBezTo>
                  <a:pt x="351" y="564"/>
                  <a:pt x="357" y="553"/>
                  <a:pt x="355" y="545"/>
                </a:cubicBezTo>
                <a:cubicBezTo>
                  <a:pt x="354" y="535"/>
                  <a:pt x="342" y="526"/>
                  <a:pt x="342" y="526"/>
                </a:cubicBezTo>
                <a:close/>
                <a:moveTo>
                  <a:pt x="217" y="652"/>
                </a:moveTo>
                <a:cubicBezTo>
                  <a:pt x="217" y="652"/>
                  <a:pt x="214" y="648"/>
                  <a:pt x="212" y="648"/>
                </a:cubicBezTo>
                <a:cubicBezTo>
                  <a:pt x="211" y="648"/>
                  <a:pt x="209" y="650"/>
                  <a:pt x="209" y="650"/>
                </a:cubicBezTo>
                <a:cubicBezTo>
                  <a:pt x="200" y="652"/>
                  <a:pt x="200" y="652"/>
                  <a:pt x="200" y="652"/>
                </a:cubicBezTo>
                <a:cubicBezTo>
                  <a:pt x="202" y="655"/>
                  <a:pt x="202" y="655"/>
                  <a:pt x="202" y="655"/>
                </a:cubicBezTo>
                <a:cubicBezTo>
                  <a:pt x="205" y="655"/>
                  <a:pt x="205" y="655"/>
                  <a:pt x="205" y="655"/>
                </a:cubicBezTo>
                <a:cubicBezTo>
                  <a:pt x="210" y="661"/>
                  <a:pt x="210" y="661"/>
                  <a:pt x="210" y="661"/>
                </a:cubicBezTo>
                <a:cubicBezTo>
                  <a:pt x="216" y="660"/>
                  <a:pt x="216" y="660"/>
                  <a:pt x="216" y="660"/>
                </a:cubicBezTo>
                <a:cubicBezTo>
                  <a:pt x="216" y="660"/>
                  <a:pt x="217" y="658"/>
                  <a:pt x="218" y="657"/>
                </a:cubicBezTo>
                <a:cubicBezTo>
                  <a:pt x="220" y="657"/>
                  <a:pt x="221" y="655"/>
                  <a:pt x="221" y="655"/>
                </a:cubicBezTo>
                <a:cubicBezTo>
                  <a:pt x="219" y="652"/>
                  <a:pt x="219" y="652"/>
                  <a:pt x="219" y="652"/>
                </a:cubicBezTo>
                <a:lnTo>
                  <a:pt x="217" y="652"/>
                </a:lnTo>
                <a:close/>
                <a:moveTo>
                  <a:pt x="117" y="454"/>
                </a:moveTo>
                <a:cubicBezTo>
                  <a:pt x="115" y="458"/>
                  <a:pt x="115" y="458"/>
                  <a:pt x="115" y="458"/>
                </a:cubicBezTo>
                <a:cubicBezTo>
                  <a:pt x="112" y="456"/>
                  <a:pt x="112" y="456"/>
                  <a:pt x="112" y="456"/>
                </a:cubicBezTo>
                <a:cubicBezTo>
                  <a:pt x="111" y="459"/>
                  <a:pt x="111" y="459"/>
                  <a:pt x="111" y="459"/>
                </a:cubicBezTo>
                <a:cubicBezTo>
                  <a:pt x="115" y="465"/>
                  <a:pt x="115" y="465"/>
                  <a:pt x="115" y="465"/>
                </a:cubicBezTo>
                <a:cubicBezTo>
                  <a:pt x="115" y="465"/>
                  <a:pt x="115" y="470"/>
                  <a:pt x="121" y="471"/>
                </a:cubicBezTo>
                <a:cubicBezTo>
                  <a:pt x="128" y="472"/>
                  <a:pt x="129" y="466"/>
                  <a:pt x="129" y="466"/>
                </a:cubicBezTo>
                <a:cubicBezTo>
                  <a:pt x="135" y="465"/>
                  <a:pt x="135" y="465"/>
                  <a:pt x="135" y="465"/>
                </a:cubicBezTo>
                <a:cubicBezTo>
                  <a:pt x="136" y="463"/>
                  <a:pt x="136" y="463"/>
                  <a:pt x="136" y="463"/>
                </a:cubicBezTo>
                <a:cubicBezTo>
                  <a:pt x="130" y="460"/>
                  <a:pt x="130" y="460"/>
                  <a:pt x="130" y="460"/>
                </a:cubicBezTo>
                <a:cubicBezTo>
                  <a:pt x="128" y="453"/>
                  <a:pt x="128" y="453"/>
                  <a:pt x="128" y="453"/>
                </a:cubicBezTo>
                <a:cubicBezTo>
                  <a:pt x="121" y="452"/>
                  <a:pt x="121" y="452"/>
                  <a:pt x="121" y="452"/>
                </a:cubicBezTo>
                <a:lnTo>
                  <a:pt x="117" y="454"/>
                </a:lnTo>
                <a:close/>
                <a:moveTo>
                  <a:pt x="134" y="391"/>
                </a:moveTo>
                <a:cubicBezTo>
                  <a:pt x="128" y="400"/>
                  <a:pt x="128" y="400"/>
                  <a:pt x="128" y="400"/>
                </a:cubicBezTo>
                <a:cubicBezTo>
                  <a:pt x="123" y="401"/>
                  <a:pt x="123" y="401"/>
                  <a:pt x="123" y="401"/>
                </a:cubicBezTo>
                <a:cubicBezTo>
                  <a:pt x="123" y="401"/>
                  <a:pt x="121" y="404"/>
                  <a:pt x="123" y="406"/>
                </a:cubicBezTo>
                <a:cubicBezTo>
                  <a:pt x="126" y="409"/>
                  <a:pt x="128" y="410"/>
                  <a:pt x="128" y="410"/>
                </a:cubicBezTo>
                <a:cubicBezTo>
                  <a:pt x="132" y="408"/>
                  <a:pt x="132" y="408"/>
                  <a:pt x="132" y="408"/>
                </a:cubicBezTo>
                <a:cubicBezTo>
                  <a:pt x="138" y="403"/>
                  <a:pt x="142" y="400"/>
                  <a:pt x="142" y="400"/>
                </a:cubicBezTo>
                <a:cubicBezTo>
                  <a:pt x="139" y="396"/>
                  <a:pt x="139" y="396"/>
                  <a:pt x="139" y="396"/>
                </a:cubicBezTo>
                <a:cubicBezTo>
                  <a:pt x="139" y="392"/>
                  <a:pt x="139" y="392"/>
                  <a:pt x="139" y="392"/>
                </a:cubicBezTo>
                <a:lnTo>
                  <a:pt x="134" y="391"/>
                </a:lnTo>
                <a:close/>
                <a:moveTo>
                  <a:pt x="129" y="302"/>
                </a:moveTo>
                <a:cubicBezTo>
                  <a:pt x="126" y="301"/>
                  <a:pt x="126" y="301"/>
                  <a:pt x="126" y="301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21" y="317"/>
                  <a:pt x="121" y="317"/>
                  <a:pt x="121" y="317"/>
                </a:cubicBezTo>
                <a:cubicBezTo>
                  <a:pt x="121" y="317"/>
                  <a:pt x="125" y="322"/>
                  <a:pt x="128" y="319"/>
                </a:cubicBezTo>
                <a:cubicBezTo>
                  <a:pt x="130" y="317"/>
                  <a:pt x="129" y="313"/>
                  <a:pt x="129" y="313"/>
                </a:cubicBezTo>
                <a:cubicBezTo>
                  <a:pt x="131" y="309"/>
                  <a:pt x="131" y="309"/>
                  <a:pt x="131" y="309"/>
                </a:cubicBezTo>
                <a:lnTo>
                  <a:pt x="129" y="302"/>
                </a:lnTo>
                <a:close/>
                <a:moveTo>
                  <a:pt x="135" y="292"/>
                </a:moveTo>
                <a:cubicBezTo>
                  <a:pt x="133" y="292"/>
                  <a:pt x="133" y="292"/>
                  <a:pt x="133" y="292"/>
                </a:cubicBezTo>
                <a:cubicBezTo>
                  <a:pt x="134" y="301"/>
                  <a:pt x="134" y="301"/>
                  <a:pt x="134" y="301"/>
                </a:cubicBezTo>
                <a:cubicBezTo>
                  <a:pt x="136" y="303"/>
                  <a:pt x="136" y="303"/>
                  <a:pt x="136" y="303"/>
                </a:cubicBezTo>
                <a:cubicBezTo>
                  <a:pt x="138" y="302"/>
                  <a:pt x="138" y="302"/>
                  <a:pt x="138" y="302"/>
                </a:cubicBezTo>
                <a:cubicBezTo>
                  <a:pt x="137" y="299"/>
                  <a:pt x="137" y="299"/>
                  <a:pt x="137" y="299"/>
                </a:cubicBezTo>
                <a:cubicBezTo>
                  <a:pt x="138" y="297"/>
                  <a:pt x="138" y="297"/>
                  <a:pt x="138" y="297"/>
                </a:cubicBezTo>
                <a:lnTo>
                  <a:pt x="135" y="292"/>
                </a:lnTo>
                <a:close/>
                <a:moveTo>
                  <a:pt x="99" y="286"/>
                </a:moveTo>
                <a:cubicBezTo>
                  <a:pt x="99" y="283"/>
                  <a:pt x="100" y="280"/>
                  <a:pt x="100" y="280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92" y="284"/>
                  <a:pt x="92" y="284"/>
                  <a:pt x="92" y="284"/>
                </a:cubicBezTo>
                <a:cubicBezTo>
                  <a:pt x="87" y="282"/>
                  <a:pt x="87" y="282"/>
                  <a:pt x="87" y="282"/>
                </a:cubicBezTo>
                <a:cubicBezTo>
                  <a:pt x="87" y="282"/>
                  <a:pt x="84" y="283"/>
                  <a:pt x="83" y="287"/>
                </a:cubicBezTo>
                <a:cubicBezTo>
                  <a:pt x="83" y="291"/>
                  <a:pt x="82" y="293"/>
                  <a:pt x="82" y="293"/>
                </a:cubicBezTo>
                <a:cubicBezTo>
                  <a:pt x="84" y="293"/>
                  <a:pt x="84" y="293"/>
                  <a:pt x="84" y="293"/>
                </a:cubicBezTo>
                <a:cubicBezTo>
                  <a:pt x="88" y="286"/>
                  <a:pt x="88" y="286"/>
                  <a:pt x="88" y="286"/>
                </a:cubicBezTo>
                <a:cubicBezTo>
                  <a:pt x="93" y="287"/>
                  <a:pt x="93" y="287"/>
                  <a:pt x="93" y="287"/>
                </a:cubicBezTo>
                <a:cubicBezTo>
                  <a:pt x="93" y="291"/>
                  <a:pt x="93" y="291"/>
                  <a:pt x="93" y="291"/>
                </a:cubicBezTo>
                <a:cubicBezTo>
                  <a:pt x="93" y="291"/>
                  <a:pt x="89" y="290"/>
                  <a:pt x="89" y="291"/>
                </a:cubicBezTo>
                <a:cubicBezTo>
                  <a:pt x="89" y="292"/>
                  <a:pt x="90" y="296"/>
                  <a:pt x="90" y="296"/>
                </a:cubicBezTo>
                <a:cubicBezTo>
                  <a:pt x="90" y="296"/>
                  <a:pt x="86" y="297"/>
                  <a:pt x="86" y="299"/>
                </a:cubicBezTo>
                <a:cubicBezTo>
                  <a:pt x="87" y="301"/>
                  <a:pt x="92" y="299"/>
                  <a:pt x="92" y="299"/>
                </a:cubicBezTo>
                <a:cubicBezTo>
                  <a:pt x="92" y="299"/>
                  <a:pt x="97" y="299"/>
                  <a:pt x="99" y="295"/>
                </a:cubicBezTo>
                <a:cubicBezTo>
                  <a:pt x="100" y="292"/>
                  <a:pt x="97" y="291"/>
                  <a:pt x="97" y="291"/>
                </a:cubicBezTo>
                <a:cubicBezTo>
                  <a:pt x="99" y="289"/>
                  <a:pt x="99" y="289"/>
                  <a:pt x="99" y="289"/>
                </a:cubicBezTo>
                <a:lnTo>
                  <a:pt x="99" y="286"/>
                </a:lnTo>
                <a:close/>
                <a:moveTo>
                  <a:pt x="111" y="283"/>
                </a:moveTo>
                <a:cubicBezTo>
                  <a:pt x="118" y="271"/>
                  <a:pt x="118" y="271"/>
                  <a:pt x="118" y="271"/>
                </a:cubicBezTo>
                <a:cubicBezTo>
                  <a:pt x="115" y="272"/>
                  <a:pt x="115" y="272"/>
                  <a:pt x="115" y="272"/>
                </a:cubicBezTo>
                <a:cubicBezTo>
                  <a:pt x="111" y="276"/>
                  <a:pt x="111" y="276"/>
                  <a:pt x="111" y="276"/>
                </a:cubicBezTo>
                <a:cubicBezTo>
                  <a:pt x="107" y="276"/>
                  <a:pt x="107" y="276"/>
                  <a:pt x="107" y="276"/>
                </a:cubicBezTo>
                <a:cubicBezTo>
                  <a:pt x="106" y="280"/>
                  <a:pt x="106" y="280"/>
                  <a:pt x="106" y="280"/>
                </a:cubicBezTo>
                <a:cubicBezTo>
                  <a:pt x="110" y="280"/>
                  <a:pt x="110" y="280"/>
                  <a:pt x="110" y="280"/>
                </a:cubicBezTo>
                <a:cubicBezTo>
                  <a:pt x="109" y="281"/>
                  <a:pt x="109" y="281"/>
                  <a:pt x="109" y="281"/>
                </a:cubicBezTo>
                <a:cubicBezTo>
                  <a:pt x="102" y="283"/>
                  <a:pt x="102" y="283"/>
                  <a:pt x="102" y="283"/>
                </a:cubicBezTo>
                <a:cubicBezTo>
                  <a:pt x="101" y="287"/>
                  <a:pt x="101" y="287"/>
                  <a:pt x="101" y="287"/>
                </a:cubicBezTo>
                <a:cubicBezTo>
                  <a:pt x="102" y="291"/>
                  <a:pt x="102" y="291"/>
                  <a:pt x="102" y="291"/>
                </a:cubicBezTo>
                <a:lnTo>
                  <a:pt x="111" y="283"/>
                </a:lnTo>
                <a:close/>
                <a:moveTo>
                  <a:pt x="103" y="269"/>
                </a:moveTo>
                <a:cubicBezTo>
                  <a:pt x="103" y="269"/>
                  <a:pt x="102" y="267"/>
                  <a:pt x="99" y="268"/>
                </a:cubicBezTo>
                <a:cubicBezTo>
                  <a:pt x="97" y="269"/>
                  <a:pt x="97" y="272"/>
                  <a:pt x="97" y="272"/>
                </a:cubicBezTo>
                <a:cubicBezTo>
                  <a:pt x="100" y="274"/>
                  <a:pt x="100" y="274"/>
                  <a:pt x="100" y="274"/>
                </a:cubicBezTo>
                <a:cubicBezTo>
                  <a:pt x="100" y="271"/>
                  <a:pt x="100" y="271"/>
                  <a:pt x="100" y="271"/>
                </a:cubicBezTo>
                <a:lnTo>
                  <a:pt x="103" y="269"/>
                </a:lnTo>
                <a:close/>
                <a:moveTo>
                  <a:pt x="81" y="236"/>
                </a:moveTo>
                <a:cubicBezTo>
                  <a:pt x="79" y="242"/>
                  <a:pt x="79" y="242"/>
                  <a:pt x="79" y="242"/>
                </a:cubicBezTo>
                <a:cubicBezTo>
                  <a:pt x="81" y="243"/>
                  <a:pt x="81" y="243"/>
                  <a:pt x="81" y="243"/>
                </a:cubicBezTo>
                <a:cubicBezTo>
                  <a:pt x="85" y="239"/>
                  <a:pt x="85" y="239"/>
                  <a:pt x="85" y="239"/>
                </a:cubicBezTo>
                <a:cubicBezTo>
                  <a:pt x="88" y="238"/>
                  <a:pt x="88" y="238"/>
                  <a:pt x="88" y="238"/>
                </a:cubicBezTo>
                <a:cubicBezTo>
                  <a:pt x="89" y="236"/>
                  <a:pt x="89" y="236"/>
                  <a:pt x="89" y="236"/>
                </a:cubicBezTo>
                <a:cubicBezTo>
                  <a:pt x="86" y="235"/>
                  <a:pt x="86" y="235"/>
                  <a:pt x="86" y="235"/>
                </a:cubicBezTo>
                <a:cubicBezTo>
                  <a:pt x="84" y="237"/>
                  <a:pt x="84" y="237"/>
                  <a:pt x="84" y="237"/>
                </a:cubicBezTo>
                <a:lnTo>
                  <a:pt x="81" y="236"/>
                </a:lnTo>
                <a:close/>
                <a:moveTo>
                  <a:pt x="99" y="230"/>
                </a:moveTo>
                <a:cubicBezTo>
                  <a:pt x="92" y="234"/>
                  <a:pt x="92" y="234"/>
                  <a:pt x="92" y="234"/>
                </a:cubicBezTo>
                <a:cubicBezTo>
                  <a:pt x="96" y="236"/>
                  <a:pt x="96" y="236"/>
                  <a:pt x="96" y="236"/>
                </a:cubicBezTo>
                <a:cubicBezTo>
                  <a:pt x="101" y="232"/>
                  <a:pt x="101" y="232"/>
                  <a:pt x="101" y="232"/>
                </a:cubicBezTo>
                <a:lnTo>
                  <a:pt x="99" y="230"/>
                </a:lnTo>
                <a:close/>
                <a:moveTo>
                  <a:pt x="125" y="255"/>
                </a:moveTo>
                <a:cubicBezTo>
                  <a:pt x="126" y="252"/>
                  <a:pt x="126" y="252"/>
                  <a:pt x="126" y="252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16" y="245"/>
                  <a:pt x="116" y="245"/>
                  <a:pt x="116" y="245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2" y="235"/>
                  <a:pt x="112" y="235"/>
                  <a:pt x="112" y="235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09" y="237"/>
                  <a:pt x="109" y="237"/>
                  <a:pt x="109" y="237"/>
                </a:cubicBezTo>
                <a:cubicBezTo>
                  <a:pt x="106" y="236"/>
                  <a:pt x="106" y="236"/>
                  <a:pt x="106" y="236"/>
                </a:cubicBezTo>
                <a:cubicBezTo>
                  <a:pt x="103" y="239"/>
                  <a:pt x="103" y="239"/>
                  <a:pt x="103" y="239"/>
                </a:cubicBezTo>
                <a:cubicBezTo>
                  <a:pt x="110" y="245"/>
                  <a:pt x="110" y="245"/>
                  <a:pt x="110" y="245"/>
                </a:cubicBezTo>
                <a:cubicBezTo>
                  <a:pt x="110" y="245"/>
                  <a:pt x="114" y="244"/>
                  <a:pt x="114" y="246"/>
                </a:cubicBezTo>
                <a:cubicBezTo>
                  <a:pt x="115" y="248"/>
                  <a:pt x="109" y="248"/>
                  <a:pt x="109" y="248"/>
                </a:cubicBezTo>
                <a:cubicBezTo>
                  <a:pt x="105" y="252"/>
                  <a:pt x="105" y="252"/>
                  <a:pt x="105" y="252"/>
                </a:cubicBezTo>
                <a:cubicBezTo>
                  <a:pt x="105" y="252"/>
                  <a:pt x="114" y="251"/>
                  <a:pt x="114" y="252"/>
                </a:cubicBezTo>
                <a:cubicBezTo>
                  <a:pt x="113" y="254"/>
                  <a:pt x="103" y="254"/>
                  <a:pt x="103" y="254"/>
                </a:cubicBezTo>
                <a:cubicBezTo>
                  <a:pt x="102" y="255"/>
                  <a:pt x="102" y="255"/>
                  <a:pt x="102" y="255"/>
                </a:cubicBezTo>
                <a:cubicBezTo>
                  <a:pt x="99" y="251"/>
                  <a:pt x="99" y="251"/>
                  <a:pt x="99" y="251"/>
                </a:cubicBezTo>
                <a:cubicBezTo>
                  <a:pt x="96" y="252"/>
                  <a:pt x="96" y="252"/>
                  <a:pt x="96" y="252"/>
                </a:cubicBezTo>
                <a:cubicBezTo>
                  <a:pt x="100" y="258"/>
                  <a:pt x="100" y="258"/>
                  <a:pt x="100" y="258"/>
                </a:cubicBezTo>
                <a:cubicBezTo>
                  <a:pt x="103" y="260"/>
                  <a:pt x="103" y="260"/>
                  <a:pt x="103" y="260"/>
                </a:cubicBezTo>
                <a:cubicBezTo>
                  <a:pt x="106" y="259"/>
                  <a:pt x="106" y="259"/>
                  <a:pt x="106" y="259"/>
                </a:cubicBezTo>
                <a:cubicBezTo>
                  <a:pt x="107" y="259"/>
                  <a:pt x="107" y="259"/>
                  <a:pt x="107" y="259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59"/>
                  <a:pt x="117" y="259"/>
                  <a:pt x="117" y="259"/>
                </a:cubicBezTo>
                <a:cubicBezTo>
                  <a:pt x="122" y="256"/>
                  <a:pt x="122" y="256"/>
                  <a:pt x="122" y="256"/>
                </a:cubicBezTo>
                <a:cubicBezTo>
                  <a:pt x="122" y="256"/>
                  <a:pt x="120" y="255"/>
                  <a:pt x="120" y="254"/>
                </a:cubicBezTo>
                <a:cubicBezTo>
                  <a:pt x="121" y="252"/>
                  <a:pt x="125" y="255"/>
                  <a:pt x="125" y="255"/>
                </a:cubicBezTo>
                <a:close/>
                <a:moveTo>
                  <a:pt x="133" y="246"/>
                </a:moveTo>
                <a:cubicBezTo>
                  <a:pt x="130" y="250"/>
                  <a:pt x="130" y="250"/>
                  <a:pt x="130" y="250"/>
                </a:cubicBezTo>
                <a:cubicBezTo>
                  <a:pt x="135" y="248"/>
                  <a:pt x="135" y="248"/>
                  <a:pt x="135" y="248"/>
                </a:cubicBezTo>
                <a:lnTo>
                  <a:pt x="133" y="246"/>
                </a:lnTo>
                <a:close/>
                <a:moveTo>
                  <a:pt x="117" y="217"/>
                </a:moveTo>
                <a:cubicBezTo>
                  <a:pt x="114" y="219"/>
                  <a:pt x="114" y="219"/>
                  <a:pt x="114" y="219"/>
                </a:cubicBezTo>
                <a:cubicBezTo>
                  <a:pt x="116" y="221"/>
                  <a:pt x="116" y="221"/>
                  <a:pt x="116" y="221"/>
                </a:cubicBezTo>
                <a:lnTo>
                  <a:pt x="117" y="217"/>
                </a:lnTo>
                <a:close/>
                <a:moveTo>
                  <a:pt x="114" y="211"/>
                </a:moveTo>
                <a:cubicBezTo>
                  <a:pt x="112" y="208"/>
                  <a:pt x="112" y="208"/>
                  <a:pt x="112" y="208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10" y="216"/>
                  <a:pt x="110" y="216"/>
                  <a:pt x="110" y="216"/>
                </a:cubicBezTo>
                <a:cubicBezTo>
                  <a:pt x="113" y="214"/>
                  <a:pt x="113" y="214"/>
                  <a:pt x="113" y="214"/>
                </a:cubicBezTo>
                <a:lnTo>
                  <a:pt x="114" y="211"/>
                </a:lnTo>
                <a:close/>
                <a:moveTo>
                  <a:pt x="106" y="204"/>
                </a:moveTo>
                <a:cubicBezTo>
                  <a:pt x="102" y="204"/>
                  <a:pt x="102" y="204"/>
                  <a:pt x="102" y="204"/>
                </a:cubicBezTo>
                <a:cubicBezTo>
                  <a:pt x="106" y="208"/>
                  <a:pt x="106" y="208"/>
                  <a:pt x="106" y="208"/>
                </a:cubicBezTo>
                <a:lnTo>
                  <a:pt x="106" y="204"/>
                </a:lnTo>
                <a:close/>
                <a:moveTo>
                  <a:pt x="71" y="205"/>
                </a:moveTo>
                <a:cubicBezTo>
                  <a:pt x="80" y="201"/>
                  <a:pt x="78" y="197"/>
                  <a:pt x="70" y="200"/>
                </a:cubicBezTo>
                <a:cubicBezTo>
                  <a:pt x="62" y="204"/>
                  <a:pt x="71" y="205"/>
                  <a:pt x="71" y="205"/>
                </a:cubicBezTo>
                <a:close/>
                <a:moveTo>
                  <a:pt x="80" y="198"/>
                </a:moveTo>
                <a:cubicBezTo>
                  <a:pt x="82" y="197"/>
                  <a:pt x="82" y="197"/>
                  <a:pt x="82" y="197"/>
                </a:cubicBezTo>
                <a:cubicBezTo>
                  <a:pt x="79" y="193"/>
                  <a:pt x="79" y="193"/>
                  <a:pt x="79" y="193"/>
                </a:cubicBezTo>
                <a:cubicBezTo>
                  <a:pt x="82" y="193"/>
                  <a:pt x="82" y="193"/>
                  <a:pt x="82" y="193"/>
                </a:cubicBezTo>
                <a:cubicBezTo>
                  <a:pt x="82" y="189"/>
                  <a:pt x="82" y="189"/>
                  <a:pt x="82" y="189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4" y="188"/>
                  <a:pt x="85" y="186"/>
                  <a:pt x="84" y="183"/>
                </a:cubicBezTo>
                <a:cubicBezTo>
                  <a:pt x="84" y="179"/>
                  <a:pt x="81" y="179"/>
                  <a:pt x="81" y="179"/>
                </a:cubicBezTo>
                <a:cubicBezTo>
                  <a:pt x="79" y="185"/>
                  <a:pt x="79" y="185"/>
                  <a:pt x="79" y="185"/>
                </a:cubicBezTo>
                <a:cubicBezTo>
                  <a:pt x="79" y="185"/>
                  <a:pt x="77" y="182"/>
                  <a:pt x="77" y="185"/>
                </a:cubicBezTo>
                <a:cubicBezTo>
                  <a:pt x="76" y="188"/>
                  <a:pt x="74" y="195"/>
                  <a:pt x="76" y="196"/>
                </a:cubicBezTo>
                <a:cubicBezTo>
                  <a:pt x="77" y="197"/>
                  <a:pt x="80" y="198"/>
                  <a:pt x="80" y="198"/>
                </a:cubicBezTo>
                <a:close/>
                <a:moveTo>
                  <a:pt x="85" y="173"/>
                </a:moveTo>
                <a:cubicBezTo>
                  <a:pt x="84" y="171"/>
                  <a:pt x="84" y="171"/>
                  <a:pt x="84" y="171"/>
                </a:cubicBezTo>
                <a:cubicBezTo>
                  <a:pt x="81" y="171"/>
                  <a:pt x="81" y="171"/>
                  <a:pt x="81" y="171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88" y="177"/>
                  <a:pt x="88" y="177"/>
                  <a:pt x="88" y="177"/>
                </a:cubicBezTo>
                <a:cubicBezTo>
                  <a:pt x="88" y="173"/>
                  <a:pt x="88" y="173"/>
                  <a:pt x="88" y="173"/>
                </a:cubicBezTo>
                <a:lnTo>
                  <a:pt x="85" y="173"/>
                </a:lnTo>
                <a:close/>
                <a:moveTo>
                  <a:pt x="123" y="212"/>
                </a:moveTo>
                <a:cubicBezTo>
                  <a:pt x="127" y="212"/>
                  <a:pt x="132" y="207"/>
                  <a:pt x="132" y="207"/>
                </a:cubicBezTo>
                <a:cubicBezTo>
                  <a:pt x="132" y="205"/>
                  <a:pt x="132" y="205"/>
                  <a:pt x="132" y="205"/>
                </a:cubicBezTo>
                <a:cubicBezTo>
                  <a:pt x="132" y="205"/>
                  <a:pt x="136" y="205"/>
                  <a:pt x="136" y="203"/>
                </a:cubicBezTo>
                <a:cubicBezTo>
                  <a:pt x="137" y="200"/>
                  <a:pt x="131" y="199"/>
                  <a:pt x="131" y="199"/>
                </a:cubicBezTo>
                <a:cubicBezTo>
                  <a:pt x="125" y="193"/>
                  <a:pt x="125" y="193"/>
                  <a:pt x="125" y="193"/>
                </a:cubicBezTo>
                <a:cubicBezTo>
                  <a:pt x="126" y="188"/>
                  <a:pt x="126" y="188"/>
                  <a:pt x="126" y="188"/>
                </a:cubicBezTo>
                <a:cubicBezTo>
                  <a:pt x="123" y="187"/>
                  <a:pt x="123" y="187"/>
                  <a:pt x="123" y="187"/>
                </a:cubicBezTo>
                <a:cubicBezTo>
                  <a:pt x="123" y="187"/>
                  <a:pt x="128" y="183"/>
                  <a:pt x="128" y="176"/>
                </a:cubicBezTo>
                <a:cubicBezTo>
                  <a:pt x="128" y="170"/>
                  <a:pt x="125" y="167"/>
                  <a:pt x="125" y="167"/>
                </a:cubicBezTo>
                <a:cubicBezTo>
                  <a:pt x="119" y="170"/>
                  <a:pt x="119" y="170"/>
                  <a:pt x="119" y="170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14" y="176"/>
                  <a:pt x="114" y="176"/>
                  <a:pt x="114" y="176"/>
                </a:cubicBezTo>
                <a:cubicBezTo>
                  <a:pt x="112" y="170"/>
                  <a:pt x="112" y="170"/>
                  <a:pt x="112" y="170"/>
                </a:cubicBezTo>
                <a:cubicBezTo>
                  <a:pt x="112" y="170"/>
                  <a:pt x="110" y="170"/>
                  <a:pt x="111" y="173"/>
                </a:cubicBezTo>
                <a:cubicBezTo>
                  <a:pt x="111" y="176"/>
                  <a:pt x="112" y="177"/>
                  <a:pt x="112" y="177"/>
                </a:cubicBezTo>
                <a:cubicBezTo>
                  <a:pt x="109" y="180"/>
                  <a:pt x="109" y="180"/>
                  <a:pt x="109" y="180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7" y="187"/>
                  <a:pt x="107" y="187"/>
                  <a:pt x="107" y="187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15" y="190"/>
                  <a:pt x="112" y="188"/>
                  <a:pt x="112" y="190"/>
                </a:cubicBezTo>
                <a:cubicBezTo>
                  <a:pt x="112" y="191"/>
                  <a:pt x="112" y="200"/>
                  <a:pt x="114" y="201"/>
                </a:cubicBezTo>
                <a:cubicBezTo>
                  <a:pt x="117" y="202"/>
                  <a:pt x="118" y="199"/>
                  <a:pt x="120" y="200"/>
                </a:cubicBezTo>
                <a:cubicBezTo>
                  <a:pt x="121" y="201"/>
                  <a:pt x="121" y="205"/>
                  <a:pt x="121" y="205"/>
                </a:cubicBezTo>
                <a:cubicBezTo>
                  <a:pt x="125" y="200"/>
                  <a:pt x="125" y="200"/>
                  <a:pt x="125" y="200"/>
                </a:cubicBezTo>
                <a:cubicBezTo>
                  <a:pt x="127" y="203"/>
                  <a:pt x="127" y="203"/>
                  <a:pt x="127" y="203"/>
                </a:cubicBezTo>
                <a:cubicBezTo>
                  <a:pt x="131" y="203"/>
                  <a:pt x="131" y="203"/>
                  <a:pt x="131" y="203"/>
                </a:cubicBezTo>
                <a:cubicBezTo>
                  <a:pt x="131" y="203"/>
                  <a:pt x="128" y="205"/>
                  <a:pt x="126" y="206"/>
                </a:cubicBezTo>
                <a:cubicBezTo>
                  <a:pt x="123" y="208"/>
                  <a:pt x="121" y="211"/>
                  <a:pt x="123" y="212"/>
                </a:cubicBezTo>
                <a:close/>
                <a:moveTo>
                  <a:pt x="128" y="186"/>
                </a:moveTo>
                <a:cubicBezTo>
                  <a:pt x="128" y="190"/>
                  <a:pt x="128" y="190"/>
                  <a:pt x="128" y="190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30" y="190"/>
                  <a:pt x="130" y="190"/>
                  <a:pt x="130" y="190"/>
                </a:cubicBezTo>
                <a:cubicBezTo>
                  <a:pt x="129" y="187"/>
                  <a:pt x="129" y="187"/>
                  <a:pt x="129" y="187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31" y="183"/>
                  <a:pt x="128" y="185"/>
                  <a:pt x="128" y="186"/>
                </a:cubicBezTo>
                <a:close/>
                <a:moveTo>
                  <a:pt x="132" y="196"/>
                </a:moveTo>
                <a:cubicBezTo>
                  <a:pt x="131" y="191"/>
                  <a:pt x="131" y="191"/>
                  <a:pt x="131" y="191"/>
                </a:cubicBezTo>
                <a:cubicBezTo>
                  <a:pt x="129" y="193"/>
                  <a:pt x="129" y="193"/>
                  <a:pt x="129" y="193"/>
                </a:cubicBezTo>
                <a:lnTo>
                  <a:pt x="132" y="196"/>
                </a:lnTo>
                <a:close/>
                <a:moveTo>
                  <a:pt x="135" y="173"/>
                </a:moveTo>
                <a:cubicBezTo>
                  <a:pt x="134" y="174"/>
                  <a:pt x="134" y="174"/>
                  <a:pt x="134" y="174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3" y="180"/>
                  <a:pt x="135" y="181"/>
                  <a:pt x="135" y="179"/>
                </a:cubicBezTo>
                <a:lnTo>
                  <a:pt x="135" y="173"/>
                </a:lnTo>
                <a:close/>
                <a:moveTo>
                  <a:pt x="87" y="170"/>
                </a:moveTo>
                <a:cubicBezTo>
                  <a:pt x="89" y="170"/>
                  <a:pt x="93" y="172"/>
                  <a:pt x="93" y="172"/>
                </a:cubicBezTo>
                <a:cubicBezTo>
                  <a:pt x="93" y="166"/>
                  <a:pt x="93" y="166"/>
                  <a:pt x="93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7" y="158"/>
                  <a:pt x="97" y="158"/>
                  <a:pt x="97" y="158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0" y="161"/>
                  <a:pt x="90" y="161"/>
                  <a:pt x="90" y="161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4" y="170"/>
                  <a:pt x="87" y="170"/>
                </a:cubicBezTo>
                <a:close/>
                <a:moveTo>
                  <a:pt x="111" y="155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4" y="152"/>
                  <a:pt x="114" y="152"/>
                  <a:pt x="114" y="152"/>
                </a:cubicBezTo>
                <a:cubicBezTo>
                  <a:pt x="114" y="145"/>
                  <a:pt x="114" y="145"/>
                  <a:pt x="114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5" y="150"/>
                  <a:pt x="118" y="151"/>
                </a:cubicBezTo>
                <a:cubicBezTo>
                  <a:pt x="121" y="153"/>
                  <a:pt x="122" y="148"/>
                  <a:pt x="122" y="148"/>
                </a:cubicBezTo>
                <a:cubicBezTo>
                  <a:pt x="122" y="148"/>
                  <a:pt x="126" y="149"/>
                  <a:pt x="127" y="146"/>
                </a:cubicBezTo>
                <a:cubicBezTo>
                  <a:pt x="129" y="144"/>
                  <a:pt x="123" y="141"/>
                  <a:pt x="123" y="141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30" y="136"/>
                  <a:pt x="133" y="138"/>
                  <a:pt x="136" y="137"/>
                </a:cubicBezTo>
                <a:cubicBezTo>
                  <a:pt x="141" y="136"/>
                  <a:pt x="141" y="134"/>
                  <a:pt x="141" y="134"/>
                </a:cubicBezTo>
                <a:cubicBezTo>
                  <a:pt x="139" y="132"/>
                  <a:pt x="139" y="132"/>
                  <a:pt x="139" y="132"/>
                </a:cubicBezTo>
                <a:cubicBezTo>
                  <a:pt x="134" y="135"/>
                  <a:pt x="134" y="135"/>
                  <a:pt x="134" y="135"/>
                </a:cubicBezTo>
                <a:cubicBezTo>
                  <a:pt x="134" y="135"/>
                  <a:pt x="133" y="135"/>
                  <a:pt x="133" y="133"/>
                </a:cubicBezTo>
                <a:cubicBezTo>
                  <a:pt x="133" y="130"/>
                  <a:pt x="139" y="126"/>
                  <a:pt x="139" y="126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41" y="123"/>
                  <a:pt x="141" y="123"/>
                  <a:pt x="141" y="123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9" y="118"/>
                  <a:pt x="135" y="118"/>
                  <a:pt x="133" y="120"/>
                </a:cubicBezTo>
                <a:cubicBezTo>
                  <a:pt x="131" y="121"/>
                  <a:pt x="129" y="124"/>
                  <a:pt x="129" y="124"/>
                </a:cubicBezTo>
                <a:cubicBezTo>
                  <a:pt x="129" y="124"/>
                  <a:pt x="119" y="124"/>
                  <a:pt x="117" y="126"/>
                </a:cubicBezTo>
                <a:cubicBezTo>
                  <a:pt x="115" y="128"/>
                  <a:pt x="118" y="134"/>
                  <a:pt x="118" y="134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09" y="127"/>
                  <a:pt x="106" y="128"/>
                  <a:pt x="104" y="132"/>
                </a:cubicBezTo>
                <a:cubicBezTo>
                  <a:pt x="101" y="136"/>
                  <a:pt x="104" y="142"/>
                  <a:pt x="104" y="142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1" y="143"/>
                  <a:pt x="105" y="145"/>
                  <a:pt x="107" y="148"/>
                </a:cubicBezTo>
                <a:cubicBezTo>
                  <a:pt x="110" y="149"/>
                  <a:pt x="109" y="150"/>
                  <a:pt x="109" y="150"/>
                </a:cubicBezTo>
                <a:cubicBezTo>
                  <a:pt x="106" y="149"/>
                  <a:pt x="106" y="149"/>
                  <a:pt x="106" y="149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5" y="153"/>
                  <a:pt x="105" y="153"/>
                  <a:pt x="105" y="153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8" y="153"/>
                  <a:pt x="98" y="153"/>
                  <a:pt x="98" y="153"/>
                </a:cubicBezTo>
                <a:cubicBezTo>
                  <a:pt x="103" y="159"/>
                  <a:pt x="103" y="159"/>
                  <a:pt x="103" y="159"/>
                </a:cubicBezTo>
                <a:lnTo>
                  <a:pt x="111" y="155"/>
                </a:lnTo>
                <a:close/>
                <a:moveTo>
                  <a:pt x="249" y="123"/>
                </a:moveTo>
                <a:cubicBezTo>
                  <a:pt x="249" y="123"/>
                  <a:pt x="251" y="123"/>
                  <a:pt x="248" y="114"/>
                </a:cubicBezTo>
                <a:cubicBezTo>
                  <a:pt x="245" y="106"/>
                  <a:pt x="242" y="113"/>
                  <a:pt x="242" y="113"/>
                </a:cubicBezTo>
                <a:cubicBezTo>
                  <a:pt x="244" y="122"/>
                  <a:pt x="244" y="122"/>
                  <a:pt x="244" y="122"/>
                </a:cubicBezTo>
                <a:lnTo>
                  <a:pt x="249" y="123"/>
                </a:lnTo>
                <a:close/>
                <a:moveTo>
                  <a:pt x="253" y="121"/>
                </a:moveTo>
                <a:cubicBezTo>
                  <a:pt x="256" y="126"/>
                  <a:pt x="256" y="126"/>
                  <a:pt x="256" y="126"/>
                </a:cubicBezTo>
                <a:cubicBezTo>
                  <a:pt x="258" y="120"/>
                  <a:pt x="258" y="120"/>
                  <a:pt x="258" y="120"/>
                </a:cubicBezTo>
                <a:cubicBezTo>
                  <a:pt x="256" y="119"/>
                  <a:pt x="256" y="119"/>
                  <a:pt x="256" y="119"/>
                </a:cubicBezTo>
                <a:cubicBezTo>
                  <a:pt x="256" y="119"/>
                  <a:pt x="253" y="118"/>
                  <a:pt x="253" y="121"/>
                </a:cubicBezTo>
                <a:close/>
                <a:moveTo>
                  <a:pt x="251" y="111"/>
                </a:moveTo>
                <a:cubicBezTo>
                  <a:pt x="257" y="111"/>
                  <a:pt x="257" y="111"/>
                  <a:pt x="257" y="111"/>
                </a:cubicBezTo>
                <a:cubicBezTo>
                  <a:pt x="258" y="114"/>
                  <a:pt x="258" y="114"/>
                  <a:pt x="258" y="114"/>
                </a:cubicBezTo>
                <a:cubicBezTo>
                  <a:pt x="262" y="117"/>
                  <a:pt x="262" y="117"/>
                  <a:pt x="262" y="117"/>
                </a:cubicBezTo>
                <a:cubicBezTo>
                  <a:pt x="264" y="113"/>
                  <a:pt x="264" y="113"/>
                  <a:pt x="264" y="113"/>
                </a:cubicBezTo>
                <a:cubicBezTo>
                  <a:pt x="262" y="111"/>
                  <a:pt x="262" y="111"/>
                  <a:pt x="262" y="111"/>
                </a:cubicBezTo>
                <a:cubicBezTo>
                  <a:pt x="261" y="108"/>
                  <a:pt x="261" y="108"/>
                  <a:pt x="261" y="108"/>
                </a:cubicBezTo>
                <a:cubicBezTo>
                  <a:pt x="256" y="107"/>
                  <a:pt x="256" y="107"/>
                  <a:pt x="256" y="107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04"/>
                  <a:pt x="258" y="101"/>
                  <a:pt x="253" y="98"/>
                </a:cubicBezTo>
                <a:cubicBezTo>
                  <a:pt x="249" y="96"/>
                  <a:pt x="249" y="94"/>
                  <a:pt x="247" y="101"/>
                </a:cubicBezTo>
                <a:cubicBezTo>
                  <a:pt x="244" y="106"/>
                  <a:pt x="246" y="108"/>
                  <a:pt x="251" y="111"/>
                </a:cubicBezTo>
                <a:close/>
                <a:moveTo>
                  <a:pt x="260" y="105"/>
                </a:moveTo>
                <a:cubicBezTo>
                  <a:pt x="264" y="108"/>
                  <a:pt x="264" y="108"/>
                  <a:pt x="264" y="108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1" y="104"/>
                  <a:pt x="261" y="104"/>
                  <a:pt x="261" y="104"/>
                </a:cubicBezTo>
                <a:lnTo>
                  <a:pt x="260" y="105"/>
                </a:lnTo>
                <a:close/>
                <a:moveTo>
                  <a:pt x="275" y="106"/>
                </a:moveTo>
                <a:cubicBezTo>
                  <a:pt x="271" y="101"/>
                  <a:pt x="271" y="101"/>
                  <a:pt x="271" y="101"/>
                </a:cubicBezTo>
                <a:cubicBezTo>
                  <a:pt x="270" y="107"/>
                  <a:pt x="270" y="107"/>
                  <a:pt x="270" y="107"/>
                </a:cubicBezTo>
                <a:lnTo>
                  <a:pt x="275" y="106"/>
                </a:lnTo>
                <a:close/>
                <a:moveTo>
                  <a:pt x="263" y="97"/>
                </a:moveTo>
                <a:cubicBezTo>
                  <a:pt x="259" y="94"/>
                  <a:pt x="259" y="94"/>
                  <a:pt x="259" y="94"/>
                </a:cubicBezTo>
                <a:cubicBezTo>
                  <a:pt x="258" y="98"/>
                  <a:pt x="258" y="98"/>
                  <a:pt x="258" y="98"/>
                </a:cubicBezTo>
                <a:cubicBezTo>
                  <a:pt x="262" y="101"/>
                  <a:pt x="262" y="101"/>
                  <a:pt x="262" y="101"/>
                </a:cubicBezTo>
                <a:lnTo>
                  <a:pt x="263" y="97"/>
                </a:lnTo>
                <a:close/>
                <a:moveTo>
                  <a:pt x="265" y="89"/>
                </a:moveTo>
                <a:cubicBezTo>
                  <a:pt x="268" y="89"/>
                  <a:pt x="268" y="89"/>
                  <a:pt x="268" y="89"/>
                </a:cubicBezTo>
                <a:cubicBezTo>
                  <a:pt x="268" y="85"/>
                  <a:pt x="268" y="85"/>
                  <a:pt x="268" y="85"/>
                </a:cubicBezTo>
                <a:cubicBezTo>
                  <a:pt x="261" y="87"/>
                  <a:pt x="261" y="87"/>
                  <a:pt x="261" y="87"/>
                </a:cubicBezTo>
                <a:cubicBezTo>
                  <a:pt x="266" y="94"/>
                  <a:pt x="266" y="94"/>
                  <a:pt x="266" y="94"/>
                </a:cubicBezTo>
                <a:lnTo>
                  <a:pt x="265" y="89"/>
                </a:lnTo>
                <a:close/>
                <a:moveTo>
                  <a:pt x="282" y="87"/>
                </a:moveTo>
                <a:cubicBezTo>
                  <a:pt x="281" y="89"/>
                  <a:pt x="281" y="89"/>
                  <a:pt x="281" y="89"/>
                </a:cubicBezTo>
                <a:cubicBezTo>
                  <a:pt x="284" y="88"/>
                  <a:pt x="284" y="88"/>
                  <a:pt x="284" y="88"/>
                </a:cubicBezTo>
                <a:lnTo>
                  <a:pt x="282" y="87"/>
                </a:lnTo>
                <a:close/>
                <a:moveTo>
                  <a:pt x="311" y="82"/>
                </a:moveTo>
                <a:cubicBezTo>
                  <a:pt x="310" y="82"/>
                  <a:pt x="310" y="82"/>
                  <a:pt x="310" y="82"/>
                </a:cubicBezTo>
                <a:cubicBezTo>
                  <a:pt x="309" y="86"/>
                  <a:pt x="309" y="86"/>
                  <a:pt x="309" y="86"/>
                </a:cubicBezTo>
                <a:cubicBezTo>
                  <a:pt x="311" y="85"/>
                  <a:pt x="311" y="85"/>
                  <a:pt x="311" y="85"/>
                </a:cubicBezTo>
                <a:lnTo>
                  <a:pt x="311" y="82"/>
                </a:lnTo>
                <a:close/>
                <a:moveTo>
                  <a:pt x="268" y="102"/>
                </a:moveTo>
                <a:cubicBezTo>
                  <a:pt x="269" y="95"/>
                  <a:pt x="269" y="95"/>
                  <a:pt x="269" y="95"/>
                </a:cubicBezTo>
                <a:cubicBezTo>
                  <a:pt x="269" y="94"/>
                  <a:pt x="269" y="94"/>
                  <a:pt x="269" y="94"/>
                </a:cubicBezTo>
                <a:cubicBezTo>
                  <a:pt x="265" y="100"/>
                  <a:pt x="265" y="100"/>
                  <a:pt x="265" y="100"/>
                </a:cubicBezTo>
                <a:lnTo>
                  <a:pt x="268" y="102"/>
                </a:lnTo>
                <a:close/>
                <a:moveTo>
                  <a:pt x="282" y="93"/>
                </a:moveTo>
                <a:cubicBezTo>
                  <a:pt x="276" y="94"/>
                  <a:pt x="276" y="94"/>
                  <a:pt x="276" y="94"/>
                </a:cubicBezTo>
                <a:cubicBezTo>
                  <a:pt x="278" y="93"/>
                  <a:pt x="278" y="93"/>
                  <a:pt x="278" y="93"/>
                </a:cubicBezTo>
                <a:cubicBezTo>
                  <a:pt x="278" y="91"/>
                  <a:pt x="278" y="91"/>
                  <a:pt x="278" y="91"/>
                </a:cubicBezTo>
                <a:cubicBezTo>
                  <a:pt x="269" y="97"/>
                  <a:pt x="269" y="97"/>
                  <a:pt x="269" y="97"/>
                </a:cubicBezTo>
                <a:cubicBezTo>
                  <a:pt x="282" y="95"/>
                  <a:pt x="282" y="95"/>
                  <a:pt x="282" y="95"/>
                </a:cubicBezTo>
                <a:lnTo>
                  <a:pt x="282" y="93"/>
                </a:lnTo>
                <a:close/>
                <a:moveTo>
                  <a:pt x="330" y="34"/>
                </a:moveTo>
                <a:cubicBezTo>
                  <a:pt x="318" y="34"/>
                  <a:pt x="318" y="34"/>
                  <a:pt x="318" y="34"/>
                </a:cubicBezTo>
                <a:cubicBezTo>
                  <a:pt x="320" y="38"/>
                  <a:pt x="320" y="38"/>
                  <a:pt x="320" y="38"/>
                </a:cubicBezTo>
                <a:cubicBezTo>
                  <a:pt x="324" y="39"/>
                  <a:pt x="324" y="39"/>
                  <a:pt x="324" y="39"/>
                </a:cubicBezTo>
                <a:cubicBezTo>
                  <a:pt x="323" y="44"/>
                  <a:pt x="323" y="44"/>
                  <a:pt x="323" y="44"/>
                </a:cubicBezTo>
                <a:cubicBezTo>
                  <a:pt x="331" y="40"/>
                  <a:pt x="331" y="40"/>
                  <a:pt x="331" y="40"/>
                </a:cubicBezTo>
                <a:cubicBezTo>
                  <a:pt x="323" y="61"/>
                  <a:pt x="323" y="61"/>
                  <a:pt x="323" y="61"/>
                </a:cubicBezTo>
                <a:cubicBezTo>
                  <a:pt x="326" y="65"/>
                  <a:pt x="326" y="65"/>
                  <a:pt x="326" y="65"/>
                </a:cubicBezTo>
                <a:cubicBezTo>
                  <a:pt x="333" y="48"/>
                  <a:pt x="333" y="48"/>
                  <a:pt x="333" y="48"/>
                </a:cubicBezTo>
                <a:cubicBezTo>
                  <a:pt x="333" y="48"/>
                  <a:pt x="334" y="53"/>
                  <a:pt x="336" y="49"/>
                </a:cubicBezTo>
                <a:cubicBezTo>
                  <a:pt x="339" y="47"/>
                  <a:pt x="336" y="45"/>
                  <a:pt x="335" y="43"/>
                </a:cubicBezTo>
                <a:cubicBezTo>
                  <a:pt x="334" y="40"/>
                  <a:pt x="336" y="42"/>
                  <a:pt x="338" y="39"/>
                </a:cubicBezTo>
                <a:cubicBezTo>
                  <a:pt x="339" y="37"/>
                  <a:pt x="342" y="28"/>
                  <a:pt x="342" y="28"/>
                </a:cubicBezTo>
                <a:cubicBezTo>
                  <a:pt x="338" y="28"/>
                  <a:pt x="338" y="28"/>
                  <a:pt x="338" y="28"/>
                </a:cubicBezTo>
                <a:cubicBezTo>
                  <a:pt x="339" y="23"/>
                  <a:pt x="339" y="23"/>
                  <a:pt x="339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23"/>
                  <a:pt x="334" y="30"/>
                  <a:pt x="333" y="27"/>
                </a:cubicBezTo>
                <a:cubicBezTo>
                  <a:pt x="332" y="24"/>
                  <a:pt x="336" y="17"/>
                  <a:pt x="335" y="15"/>
                </a:cubicBezTo>
                <a:cubicBezTo>
                  <a:pt x="334" y="13"/>
                  <a:pt x="327" y="19"/>
                  <a:pt x="327" y="19"/>
                </a:cubicBezTo>
                <a:cubicBezTo>
                  <a:pt x="325" y="19"/>
                  <a:pt x="325" y="19"/>
                  <a:pt x="325" y="19"/>
                </a:cubicBezTo>
                <a:cubicBezTo>
                  <a:pt x="325" y="23"/>
                  <a:pt x="325" y="23"/>
                  <a:pt x="325" y="23"/>
                </a:cubicBezTo>
                <a:cubicBezTo>
                  <a:pt x="327" y="24"/>
                  <a:pt x="327" y="24"/>
                  <a:pt x="327" y="24"/>
                </a:cubicBezTo>
                <a:cubicBezTo>
                  <a:pt x="327" y="31"/>
                  <a:pt x="327" y="31"/>
                  <a:pt x="327" y="31"/>
                </a:cubicBezTo>
                <a:cubicBezTo>
                  <a:pt x="327" y="31"/>
                  <a:pt x="336" y="34"/>
                  <a:pt x="330" y="34"/>
                </a:cubicBezTo>
                <a:close/>
                <a:moveTo>
                  <a:pt x="342" y="25"/>
                </a:moveTo>
                <a:cubicBezTo>
                  <a:pt x="345" y="25"/>
                  <a:pt x="344" y="20"/>
                  <a:pt x="345" y="17"/>
                </a:cubicBezTo>
                <a:cubicBezTo>
                  <a:pt x="345" y="14"/>
                  <a:pt x="348" y="11"/>
                  <a:pt x="346" y="10"/>
                </a:cubicBezTo>
                <a:cubicBezTo>
                  <a:pt x="344" y="8"/>
                  <a:pt x="340" y="13"/>
                  <a:pt x="340" y="16"/>
                </a:cubicBezTo>
                <a:cubicBezTo>
                  <a:pt x="340" y="19"/>
                  <a:pt x="339" y="24"/>
                  <a:pt x="342" y="25"/>
                </a:cubicBezTo>
                <a:close/>
                <a:moveTo>
                  <a:pt x="357" y="3"/>
                </a:moveTo>
                <a:cubicBezTo>
                  <a:pt x="357" y="3"/>
                  <a:pt x="354" y="0"/>
                  <a:pt x="351" y="4"/>
                </a:cubicBezTo>
                <a:cubicBezTo>
                  <a:pt x="349" y="8"/>
                  <a:pt x="349" y="12"/>
                  <a:pt x="349" y="12"/>
                </a:cubicBezTo>
                <a:cubicBezTo>
                  <a:pt x="352" y="12"/>
                  <a:pt x="352" y="12"/>
                  <a:pt x="352" y="12"/>
                </a:cubicBezTo>
                <a:lnTo>
                  <a:pt x="357" y="3"/>
                </a:lnTo>
                <a:close/>
                <a:moveTo>
                  <a:pt x="349" y="16"/>
                </a:moveTo>
                <a:cubicBezTo>
                  <a:pt x="348" y="19"/>
                  <a:pt x="348" y="19"/>
                  <a:pt x="348" y="19"/>
                </a:cubicBezTo>
                <a:cubicBezTo>
                  <a:pt x="355" y="19"/>
                  <a:pt x="355" y="19"/>
                  <a:pt x="355" y="19"/>
                </a:cubicBezTo>
                <a:lnTo>
                  <a:pt x="349" y="16"/>
                </a:lnTo>
                <a:close/>
                <a:moveTo>
                  <a:pt x="33" y="379"/>
                </a:moveTo>
                <a:cubicBezTo>
                  <a:pt x="32" y="375"/>
                  <a:pt x="32" y="375"/>
                  <a:pt x="32" y="375"/>
                </a:cubicBezTo>
                <a:cubicBezTo>
                  <a:pt x="32" y="375"/>
                  <a:pt x="35" y="368"/>
                  <a:pt x="40" y="369"/>
                </a:cubicBezTo>
                <a:cubicBezTo>
                  <a:pt x="45" y="370"/>
                  <a:pt x="46" y="378"/>
                  <a:pt x="46" y="378"/>
                </a:cubicBezTo>
                <a:cubicBezTo>
                  <a:pt x="46" y="386"/>
                  <a:pt x="46" y="386"/>
                  <a:pt x="46" y="386"/>
                </a:cubicBezTo>
                <a:cubicBezTo>
                  <a:pt x="51" y="387"/>
                  <a:pt x="51" y="387"/>
                  <a:pt x="51" y="387"/>
                </a:cubicBezTo>
                <a:cubicBezTo>
                  <a:pt x="51" y="387"/>
                  <a:pt x="44" y="396"/>
                  <a:pt x="49" y="396"/>
                </a:cubicBezTo>
                <a:cubicBezTo>
                  <a:pt x="55" y="396"/>
                  <a:pt x="60" y="397"/>
                  <a:pt x="60" y="397"/>
                </a:cubicBezTo>
                <a:cubicBezTo>
                  <a:pt x="62" y="393"/>
                  <a:pt x="62" y="393"/>
                  <a:pt x="62" y="393"/>
                </a:cubicBezTo>
                <a:cubicBezTo>
                  <a:pt x="64" y="397"/>
                  <a:pt x="64" y="397"/>
                  <a:pt x="64" y="397"/>
                </a:cubicBezTo>
                <a:cubicBezTo>
                  <a:pt x="64" y="396"/>
                  <a:pt x="64" y="396"/>
                  <a:pt x="64" y="396"/>
                </a:cubicBezTo>
                <a:cubicBezTo>
                  <a:pt x="65" y="396"/>
                  <a:pt x="70" y="405"/>
                  <a:pt x="74" y="401"/>
                </a:cubicBezTo>
                <a:cubicBezTo>
                  <a:pt x="80" y="396"/>
                  <a:pt x="78" y="392"/>
                  <a:pt x="81" y="390"/>
                </a:cubicBezTo>
                <a:cubicBezTo>
                  <a:pt x="84" y="389"/>
                  <a:pt x="85" y="394"/>
                  <a:pt x="90" y="392"/>
                </a:cubicBezTo>
                <a:cubicBezTo>
                  <a:pt x="95" y="389"/>
                  <a:pt x="93" y="386"/>
                  <a:pt x="93" y="386"/>
                </a:cubicBezTo>
                <a:cubicBezTo>
                  <a:pt x="90" y="384"/>
                  <a:pt x="90" y="384"/>
                  <a:pt x="90" y="384"/>
                </a:cubicBezTo>
                <a:cubicBezTo>
                  <a:pt x="94" y="376"/>
                  <a:pt x="94" y="376"/>
                  <a:pt x="94" y="376"/>
                </a:cubicBezTo>
                <a:cubicBezTo>
                  <a:pt x="93" y="373"/>
                  <a:pt x="93" y="373"/>
                  <a:pt x="93" y="373"/>
                </a:cubicBezTo>
                <a:cubicBezTo>
                  <a:pt x="96" y="371"/>
                  <a:pt x="96" y="371"/>
                  <a:pt x="96" y="371"/>
                </a:cubicBezTo>
                <a:cubicBezTo>
                  <a:pt x="97" y="379"/>
                  <a:pt x="97" y="379"/>
                  <a:pt x="97" y="379"/>
                </a:cubicBezTo>
                <a:cubicBezTo>
                  <a:pt x="95" y="382"/>
                  <a:pt x="95" y="382"/>
                  <a:pt x="95" y="382"/>
                </a:cubicBezTo>
                <a:cubicBezTo>
                  <a:pt x="96" y="386"/>
                  <a:pt x="96" y="386"/>
                  <a:pt x="96" y="386"/>
                </a:cubicBezTo>
                <a:cubicBezTo>
                  <a:pt x="96" y="386"/>
                  <a:pt x="99" y="386"/>
                  <a:pt x="100" y="380"/>
                </a:cubicBezTo>
                <a:cubicBezTo>
                  <a:pt x="100" y="376"/>
                  <a:pt x="104" y="368"/>
                  <a:pt x="99" y="365"/>
                </a:cubicBezTo>
                <a:cubicBezTo>
                  <a:pt x="93" y="363"/>
                  <a:pt x="83" y="368"/>
                  <a:pt x="85" y="364"/>
                </a:cubicBezTo>
                <a:cubicBezTo>
                  <a:pt x="87" y="361"/>
                  <a:pt x="96" y="362"/>
                  <a:pt x="96" y="356"/>
                </a:cubicBezTo>
                <a:cubicBezTo>
                  <a:pt x="96" y="349"/>
                  <a:pt x="94" y="350"/>
                  <a:pt x="94" y="350"/>
                </a:cubicBezTo>
                <a:cubicBezTo>
                  <a:pt x="89" y="340"/>
                  <a:pt x="89" y="340"/>
                  <a:pt x="89" y="340"/>
                </a:cubicBezTo>
                <a:cubicBezTo>
                  <a:pt x="89" y="330"/>
                  <a:pt x="89" y="330"/>
                  <a:pt x="89" y="330"/>
                </a:cubicBezTo>
                <a:cubicBezTo>
                  <a:pt x="89" y="330"/>
                  <a:pt x="90" y="325"/>
                  <a:pt x="82" y="323"/>
                </a:cubicBezTo>
                <a:cubicBezTo>
                  <a:pt x="73" y="321"/>
                  <a:pt x="64" y="324"/>
                  <a:pt x="64" y="324"/>
                </a:cubicBezTo>
                <a:cubicBezTo>
                  <a:pt x="57" y="319"/>
                  <a:pt x="57" y="319"/>
                  <a:pt x="57" y="319"/>
                </a:cubicBezTo>
                <a:cubicBezTo>
                  <a:pt x="51" y="327"/>
                  <a:pt x="51" y="327"/>
                  <a:pt x="51" y="327"/>
                </a:cubicBezTo>
                <a:cubicBezTo>
                  <a:pt x="45" y="326"/>
                  <a:pt x="45" y="326"/>
                  <a:pt x="45" y="326"/>
                </a:cubicBezTo>
                <a:cubicBezTo>
                  <a:pt x="39" y="325"/>
                  <a:pt x="39" y="325"/>
                  <a:pt x="39" y="325"/>
                </a:cubicBezTo>
                <a:cubicBezTo>
                  <a:pt x="36" y="332"/>
                  <a:pt x="36" y="332"/>
                  <a:pt x="36" y="332"/>
                </a:cubicBezTo>
                <a:cubicBezTo>
                  <a:pt x="34" y="332"/>
                  <a:pt x="34" y="332"/>
                  <a:pt x="34" y="332"/>
                </a:cubicBezTo>
                <a:cubicBezTo>
                  <a:pt x="33" y="338"/>
                  <a:pt x="33" y="338"/>
                  <a:pt x="33" y="338"/>
                </a:cubicBezTo>
                <a:cubicBezTo>
                  <a:pt x="27" y="345"/>
                  <a:pt x="27" y="345"/>
                  <a:pt x="27" y="345"/>
                </a:cubicBezTo>
                <a:cubicBezTo>
                  <a:pt x="27" y="345"/>
                  <a:pt x="28" y="343"/>
                  <a:pt x="24" y="343"/>
                </a:cubicBezTo>
                <a:cubicBezTo>
                  <a:pt x="22" y="343"/>
                  <a:pt x="20" y="345"/>
                  <a:pt x="20" y="345"/>
                </a:cubicBezTo>
                <a:cubicBezTo>
                  <a:pt x="20" y="345"/>
                  <a:pt x="19" y="341"/>
                  <a:pt x="17" y="341"/>
                </a:cubicBezTo>
                <a:cubicBezTo>
                  <a:pt x="16" y="341"/>
                  <a:pt x="12" y="342"/>
                  <a:pt x="12" y="345"/>
                </a:cubicBezTo>
                <a:cubicBezTo>
                  <a:pt x="12" y="347"/>
                  <a:pt x="20" y="349"/>
                  <a:pt x="20" y="349"/>
                </a:cubicBezTo>
                <a:cubicBezTo>
                  <a:pt x="17" y="350"/>
                  <a:pt x="17" y="350"/>
                  <a:pt x="17" y="350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7" y="350"/>
                  <a:pt x="7" y="350"/>
                  <a:pt x="7" y="350"/>
                </a:cubicBezTo>
                <a:cubicBezTo>
                  <a:pt x="5" y="355"/>
                  <a:pt x="5" y="355"/>
                  <a:pt x="5" y="355"/>
                </a:cubicBezTo>
                <a:cubicBezTo>
                  <a:pt x="5" y="355"/>
                  <a:pt x="0" y="353"/>
                  <a:pt x="0" y="356"/>
                </a:cubicBezTo>
                <a:cubicBezTo>
                  <a:pt x="0" y="359"/>
                  <a:pt x="7" y="370"/>
                  <a:pt x="7" y="370"/>
                </a:cubicBezTo>
                <a:cubicBezTo>
                  <a:pt x="6" y="376"/>
                  <a:pt x="6" y="376"/>
                  <a:pt x="6" y="376"/>
                </a:cubicBezTo>
                <a:cubicBezTo>
                  <a:pt x="13" y="377"/>
                  <a:pt x="13" y="377"/>
                  <a:pt x="13" y="377"/>
                </a:cubicBezTo>
                <a:cubicBezTo>
                  <a:pt x="13" y="377"/>
                  <a:pt x="15" y="384"/>
                  <a:pt x="22" y="384"/>
                </a:cubicBezTo>
                <a:cubicBezTo>
                  <a:pt x="30" y="385"/>
                  <a:pt x="33" y="379"/>
                  <a:pt x="33" y="379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5"/>
          <p:cNvSpPr>
            <a:spLocks noEditPoints="1"/>
          </p:cNvSpPr>
          <p:nvPr/>
        </p:nvSpPr>
        <p:spPr bwMode="auto">
          <a:xfrm>
            <a:off x="1741488" y="1885156"/>
            <a:ext cx="982662" cy="1841500"/>
          </a:xfrm>
          <a:custGeom>
            <a:avLst/>
            <a:gdLst>
              <a:gd name="T0" fmla="*/ 2147483647 w 357"/>
              <a:gd name="T1" fmla="*/ 2147483647 h 670"/>
              <a:gd name="T2" fmla="*/ 2147483647 w 357"/>
              <a:gd name="T3" fmla="*/ 2147483647 h 670"/>
              <a:gd name="T4" fmla="*/ 2147483647 w 357"/>
              <a:gd name="T5" fmla="*/ 2147483647 h 670"/>
              <a:gd name="T6" fmla="*/ 2147483647 w 357"/>
              <a:gd name="T7" fmla="*/ 2147483647 h 670"/>
              <a:gd name="T8" fmla="*/ 2147483647 w 357"/>
              <a:gd name="T9" fmla="*/ 2147483647 h 670"/>
              <a:gd name="T10" fmla="*/ 2147483647 w 357"/>
              <a:gd name="T11" fmla="*/ 2147483647 h 670"/>
              <a:gd name="T12" fmla="*/ 2147483647 w 357"/>
              <a:gd name="T13" fmla="*/ 2147483647 h 670"/>
              <a:gd name="T14" fmla="*/ 2147483647 w 357"/>
              <a:gd name="T15" fmla="*/ 2147483647 h 670"/>
              <a:gd name="T16" fmla="*/ 2147483647 w 357"/>
              <a:gd name="T17" fmla="*/ 2147483647 h 670"/>
              <a:gd name="T18" fmla="*/ 2147483647 w 357"/>
              <a:gd name="T19" fmla="*/ 2147483647 h 670"/>
              <a:gd name="T20" fmla="*/ 2147483647 w 357"/>
              <a:gd name="T21" fmla="*/ 2147483647 h 670"/>
              <a:gd name="T22" fmla="*/ 2147483647 w 357"/>
              <a:gd name="T23" fmla="*/ 2147483647 h 670"/>
              <a:gd name="T24" fmla="*/ 2147483647 w 357"/>
              <a:gd name="T25" fmla="*/ 2147483647 h 670"/>
              <a:gd name="T26" fmla="*/ 2147483647 w 357"/>
              <a:gd name="T27" fmla="*/ 2147483647 h 670"/>
              <a:gd name="T28" fmla="*/ 2147483647 w 357"/>
              <a:gd name="T29" fmla="*/ 2147483647 h 670"/>
              <a:gd name="T30" fmla="*/ 2147483647 w 357"/>
              <a:gd name="T31" fmla="*/ 2147483647 h 670"/>
              <a:gd name="T32" fmla="*/ 2147483647 w 357"/>
              <a:gd name="T33" fmla="*/ 2147483647 h 670"/>
              <a:gd name="T34" fmla="*/ 2147483647 w 357"/>
              <a:gd name="T35" fmla="*/ 2147483647 h 670"/>
              <a:gd name="T36" fmla="*/ 2147483647 w 357"/>
              <a:gd name="T37" fmla="*/ 2147483647 h 670"/>
              <a:gd name="T38" fmla="*/ 2147483647 w 357"/>
              <a:gd name="T39" fmla="*/ 2147483647 h 670"/>
              <a:gd name="T40" fmla="*/ 2147483647 w 357"/>
              <a:gd name="T41" fmla="*/ 2147483647 h 670"/>
              <a:gd name="T42" fmla="*/ 2147483647 w 357"/>
              <a:gd name="T43" fmla="*/ 2147483647 h 670"/>
              <a:gd name="T44" fmla="*/ 2147483647 w 357"/>
              <a:gd name="T45" fmla="*/ 2147483647 h 670"/>
              <a:gd name="T46" fmla="*/ 2147483647 w 357"/>
              <a:gd name="T47" fmla="*/ 2147483647 h 670"/>
              <a:gd name="T48" fmla="*/ 2147483647 w 357"/>
              <a:gd name="T49" fmla="*/ 2147483647 h 670"/>
              <a:gd name="T50" fmla="*/ 2147483647 w 357"/>
              <a:gd name="T51" fmla="*/ 2147483647 h 670"/>
              <a:gd name="T52" fmla="*/ 2147483647 w 357"/>
              <a:gd name="T53" fmla="*/ 2147483647 h 670"/>
              <a:gd name="T54" fmla="*/ 2147483647 w 357"/>
              <a:gd name="T55" fmla="*/ 2147483647 h 670"/>
              <a:gd name="T56" fmla="*/ 2147483647 w 357"/>
              <a:gd name="T57" fmla="*/ 2147483647 h 670"/>
              <a:gd name="T58" fmla="*/ 2147483647 w 357"/>
              <a:gd name="T59" fmla="*/ 2147483647 h 670"/>
              <a:gd name="T60" fmla="*/ 2147483647 w 357"/>
              <a:gd name="T61" fmla="*/ 2147483647 h 670"/>
              <a:gd name="T62" fmla="*/ 2147483647 w 357"/>
              <a:gd name="T63" fmla="*/ 2147483647 h 670"/>
              <a:gd name="T64" fmla="*/ 2147483647 w 357"/>
              <a:gd name="T65" fmla="*/ 2147483647 h 670"/>
              <a:gd name="T66" fmla="*/ 2147483647 w 357"/>
              <a:gd name="T67" fmla="*/ 2147483647 h 670"/>
              <a:gd name="T68" fmla="*/ 2147483647 w 357"/>
              <a:gd name="T69" fmla="*/ 2147483647 h 670"/>
              <a:gd name="T70" fmla="*/ 2147483647 w 357"/>
              <a:gd name="T71" fmla="*/ 2147483647 h 670"/>
              <a:gd name="T72" fmla="*/ 2147483647 w 357"/>
              <a:gd name="T73" fmla="*/ 2147483647 h 670"/>
              <a:gd name="T74" fmla="*/ 2147483647 w 357"/>
              <a:gd name="T75" fmla="*/ 2147483647 h 670"/>
              <a:gd name="T76" fmla="*/ 2147483647 w 357"/>
              <a:gd name="T77" fmla="*/ 2147483647 h 670"/>
              <a:gd name="T78" fmla="*/ 2147483647 w 357"/>
              <a:gd name="T79" fmla="*/ 2147483647 h 670"/>
              <a:gd name="T80" fmla="*/ 2147483647 w 357"/>
              <a:gd name="T81" fmla="*/ 2147483647 h 670"/>
              <a:gd name="T82" fmla="*/ 2147483647 w 357"/>
              <a:gd name="T83" fmla="*/ 2147483647 h 670"/>
              <a:gd name="T84" fmla="*/ 2147483647 w 357"/>
              <a:gd name="T85" fmla="*/ 2147483647 h 670"/>
              <a:gd name="T86" fmla="*/ 2147483647 w 357"/>
              <a:gd name="T87" fmla="*/ 2147483647 h 670"/>
              <a:gd name="T88" fmla="*/ 2147483647 w 357"/>
              <a:gd name="T89" fmla="*/ 2147483647 h 670"/>
              <a:gd name="T90" fmla="*/ 2147483647 w 357"/>
              <a:gd name="T91" fmla="*/ 2147483647 h 670"/>
              <a:gd name="T92" fmla="*/ 2147483647 w 357"/>
              <a:gd name="T93" fmla="*/ 2147483647 h 670"/>
              <a:gd name="T94" fmla="*/ 2147483647 w 357"/>
              <a:gd name="T95" fmla="*/ 2147483647 h 670"/>
              <a:gd name="T96" fmla="*/ 2147483647 w 357"/>
              <a:gd name="T97" fmla="*/ 2147483647 h 670"/>
              <a:gd name="T98" fmla="*/ 2147483647 w 357"/>
              <a:gd name="T99" fmla="*/ 2147483647 h 670"/>
              <a:gd name="T100" fmla="*/ 2147483647 w 357"/>
              <a:gd name="T101" fmla="*/ 2147483647 h 670"/>
              <a:gd name="T102" fmla="*/ 2147483647 w 357"/>
              <a:gd name="T103" fmla="*/ 2147483647 h 670"/>
              <a:gd name="T104" fmla="*/ 2147483647 w 357"/>
              <a:gd name="T105" fmla="*/ 2147483647 h 670"/>
              <a:gd name="T106" fmla="*/ 2147483647 w 357"/>
              <a:gd name="T107" fmla="*/ 2147483647 h 670"/>
              <a:gd name="T108" fmla="*/ 2147483647 w 357"/>
              <a:gd name="T109" fmla="*/ 2147483647 h 670"/>
              <a:gd name="T110" fmla="*/ 2147483647 w 357"/>
              <a:gd name="T111" fmla="*/ 2147483647 h 670"/>
              <a:gd name="T112" fmla="*/ 2147483647 w 357"/>
              <a:gd name="T113" fmla="*/ 2147483647 h 670"/>
              <a:gd name="T114" fmla="*/ 2147483647 w 357"/>
              <a:gd name="T115" fmla="*/ 2147483647 h 670"/>
              <a:gd name="T116" fmla="*/ 2147483647 w 357"/>
              <a:gd name="T117" fmla="*/ 2147483647 h 670"/>
              <a:gd name="T118" fmla="*/ 2147483647 w 357"/>
              <a:gd name="T119" fmla="*/ 2147483647 h 670"/>
              <a:gd name="T120" fmla="*/ 2147483647 w 357"/>
              <a:gd name="T121" fmla="*/ 2147483647 h 670"/>
              <a:gd name="T122" fmla="*/ 2147483647 w 357"/>
              <a:gd name="T123" fmla="*/ 2147483647 h 670"/>
              <a:gd name="T124" fmla="*/ 2147483647 w 357"/>
              <a:gd name="T125" fmla="*/ 2147483647 h 6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57"/>
              <a:gd name="T190" fmla="*/ 0 h 670"/>
              <a:gd name="T191" fmla="*/ 357 w 357"/>
              <a:gd name="T192" fmla="*/ 670 h 67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57" h="670">
                <a:moveTo>
                  <a:pt x="342" y="526"/>
                </a:moveTo>
                <a:cubicBezTo>
                  <a:pt x="330" y="519"/>
                  <a:pt x="330" y="519"/>
                  <a:pt x="330" y="519"/>
                </a:cubicBezTo>
                <a:cubicBezTo>
                  <a:pt x="328" y="520"/>
                  <a:pt x="328" y="520"/>
                  <a:pt x="328" y="520"/>
                </a:cubicBezTo>
                <a:cubicBezTo>
                  <a:pt x="310" y="519"/>
                  <a:pt x="310" y="519"/>
                  <a:pt x="310" y="519"/>
                </a:cubicBezTo>
                <a:cubicBezTo>
                  <a:pt x="303" y="530"/>
                  <a:pt x="303" y="530"/>
                  <a:pt x="303" y="530"/>
                </a:cubicBezTo>
                <a:cubicBezTo>
                  <a:pt x="299" y="528"/>
                  <a:pt x="299" y="528"/>
                  <a:pt x="299" y="528"/>
                </a:cubicBezTo>
                <a:cubicBezTo>
                  <a:pt x="295" y="522"/>
                  <a:pt x="295" y="522"/>
                  <a:pt x="295" y="522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91" y="520"/>
                  <a:pt x="292" y="515"/>
                  <a:pt x="296" y="514"/>
                </a:cubicBezTo>
                <a:cubicBezTo>
                  <a:pt x="301" y="512"/>
                  <a:pt x="308" y="508"/>
                  <a:pt x="308" y="504"/>
                </a:cubicBezTo>
                <a:cubicBezTo>
                  <a:pt x="309" y="501"/>
                  <a:pt x="305" y="486"/>
                  <a:pt x="305" y="486"/>
                </a:cubicBezTo>
                <a:cubicBezTo>
                  <a:pt x="299" y="480"/>
                  <a:pt x="299" y="480"/>
                  <a:pt x="299" y="480"/>
                </a:cubicBezTo>
                <a:cubicBezTo>
                  <a:pt x="292" y="473"/>
                  <a:pt x="292" y="473"/>
                  <a:pt x="292" y="473"/>
                </a:cubicBezTo>
                <a:cubicBezTo>
                  <a:pt x="292" y="473"/>
                  <a:pt x="290" y="469"/>
                  <a:pt x="287" y="468"/>
                </a:cubicBezTo>
                <a:cubicBezTo>
                  <a:pt x="285" y="468"/>
                  <a:pt x="281" y="467"/>
                  <a:pt x="281" y="467"/>
                </a:cubicBezTo>
                <a:cubicBezTo>
                  <a:pt x="279" y="469"/>
                  <a:pt x="279" y="469"/>
                  <a:pt x="279" y="469"/>
                </a:cubicBezTo>
                <a:cubicBezTo>
                  <a:pt x="276" y="466"/>
                  <a:pt x="276" y="466"/>
                  <a:pt x="276" y="466"/>
                </a:cubicBezTo>
                <a:cubicBezTo>
                  <a:pt x="268" y="465"/>
                  <a:pt x="268" y="465"/>
                  <a:pt x="268" y="465"/>
                </a:cubicBezTo>
                <a:cubicBezTo>
                  <a:pt x="276" y="463"/>
                  <a:pt x="276" y="463"/>
                  <a:pt x="276" y="463"/>
                </a:cubicBezTo>
                <a:cubicBezTo>
                  <a:pt x="279" y="466"/>
                  <a:pt x="279" y="466"/>
                  <a:pt x="279" y="466"/>
                </a:cubicBezTo>
                <a:cubicBezTo>
                  <a:pt x="289" y="465"/>
                  <a:pt x="289" y="465"/>
                  <a:pt x="289" y="465"/>
                </a:cubicBezTo>
                <a:cubicBezTo>
                  <a:pt x="289" y="465"/>
                  <a:pt x="293" y="472"/>
                  <a:pt x="294" y="473"/>
                </a:cubicBezTo>
                <a:cubicBezTo>
                  <a:pt x="298" y="473"/>
                  <a:pt x="298" y="473"/>
                  <a:pt x="298" y="473"/>
                </a:cubicBezTo>
                <a:cubicBezTo>
                  <a:pt x="301" y="477"/>
                  <a:pt x="301" y="477"/>
                  <a:pt x="301" y="477"/>
                </a:cubicBezTo>
                <a:cubicBezTo>
                  <a:pt x="303" y="475"/>
                  <a:pt x="303" y="475"/>
                  <a:pt x="303" y="475"/>
                </a:cubicBezTo>
                <a:cubicBezTo>
                  <a:pt x="295" y="455"/>
                  <a:pt x="295" y="455"/>
                  <a:pt x="295" y="455"/>
                </a:cubicBezTo>
                <a:cubicBezTo>
                  <a:pt x="295" y="443"/>
                  <a:pt x="295" y="443"/>
                  <a:pt x="295" y="443"/>
                </a:cubicBezTo>
                <a:cubicBezTo>
                  <a:pt x="298" y="441"/>
                  <a:pt x="298" y="441"/>
                  <a:pt x="298" y="441"/>
                </a:cubicBezTo>
                <a:cubicBezTo>
                  <a:pt x="294" y="431"/>
                  <a:pt x="294" y="431"/>
                  <a:pt x="294" y="431"/>
                </a:cubicBezTo>
                <a:cubicBezTo>
                  <a:pt x="290" y="431"/>
                  <a:pt x="290" y="431"/>
                  <a:pt x="290" y="431"/>
                </a:cubicBezTo>
                <a:cubicBezTo>
                  <a:pt x="286" y="416"/>
                  <a:pt x="286" y="416"/>
                  <a:pt x="286" y="416"/>
                </a:cubicBezTo>
                <a:cubicBezTo>
                  <a:pt x="277" y="407"/>
                  <a:pt x="277" y="407"/>
                  <a:pt x="277" y="407"/>
                </a:cubicBezTo>
                <a:cubicBezTo>
                  <a:pt x="273" y="406"/>
                  <a:pt x="273" y="406"/>
                  <a:pt x="273" y="406"/>
                </a:cubicBezTo>
                <a:cubicBezTo>
                  <a:pt x="267" y="395"/>
                  <a:pt x="267" y="395"/>
                  <a:pt x="267" y="395"/>
                </a:cubicBezTo>
                <a:cubicBezTo>
                  <a:pt x="263" y="392"/>
                  <a:pt x="263" y="392"/>
                  <a:pt x="263" y="392"/>
                </a:cubicBezTo>
                <a:cubicBezTo>
                  <a:pt x="262" y="380"/>
                  <a:pt x="262" y="380"/>
                  <a:pt x="262" y="380"/>
                </a:cubicBezTo>
                <a:cubicBezTo>
                  <a:pt x="259" y="372"/>
                  <a:pt x="259" y="372"/>
                  <a:pt x="259" y="372"/>
                </a:cubicBezTo>
                <a:cubicBezTo>
                  <a:pt x="260" y="354"/>
                  <a:pt x="260" y="354"/>
                  <a:pt x="260" y="354"/>
                </a:cubicBezTo>
                <a:cubicBezTo>
                  <a:pt x="257" y="349"/>
                  <a:pt x="257" y="349"/>
                  <a:pt x="257" y="349"/>
                </a:cubicBezTo>
                <a:cubicBezTo>
                  <a:pt x="259" y="337"/>
                  <a:pt x="259" y="337"/>
                  <a:pt x="259" y="337"/>
                </a:cubicBezTo>
                <a:cubicBezTo>
                  <a:pt x="253" y="332"/>
                  <a:pt x="253" y="332"/>
                  <a:pt x="253" y="332"/>
                </a:cubicBezTo>
                <a:cubicBezTo>
                  <a:pt x="253" y="327"/>
                  <a:pt x="253" y="327"/>
                  <a:pt x="253" y="327"/>
                </a:cubicBezTo>
                <a:cubicBezTo>
                  <a:pt x="249" y="324"/>
                  <a:pt x="249" y="324"/>
                  <a:pt x="249" y="324"/>
                </a:cubicBezTo>
                <a:cubicBezTo>
                  <a:pt x="248" y="319"/>
                  <a:pt x="248" y="319"/>
                  <a:pt x="248" y="319"/>
                </a:cubicBezTo>
                <a:cubicBezTo>
                  <a:pt x="245" y="321"/>
                  <a:pt x="245" y="321"/>
                  <a:pt x="245" y="321"/>
                </a:cubicBezTo>
                <a:cubicBezTo>
                  <a:pt x="248" y="317"/>
                  <a:pt x="248" y="317"/>
                  <a:pt x="248" y="317"/>
                </a:cubicBezTo>
                <a:cubicBezTo>
                  <a:pt x="245" y="315"/>
                  <a:pt x="245" y="315"/>
                  <a:pt x="245" y="315"/>
                </a:cubicBezTo>
                <a:cubicBezTo>
                  <a:pt x="245" y="315"/>
                  <a:pt x="247" y="312"/>
                  <a:pt x="244" y="311"/>
                </a:cubicBezTo>
                <a:cubicBezTo>
                  <a:pt x="241" y="311"/>
                  <a:pt x="238" y="310"/>
                  <a:pt x="238" y="310"/>
                </a:cubicBezTo>
                <a:cubicBezTo>
                  <a:pt x="228" y="298"/>
                  <a:pt x="228" y="298"/>
                  <a:pt x="228" y="298"/>
                </a:cubicBezTo>
                <a:cubicBezTo>
                  <a:pt x="228" y="298"/>
                  <a:pt x="228" y="296"/>
                  <a:pt x="223" y="297"/>
                </a:cubicBezTo>
                <a:cubicBezTo>
                  <a:pt x="217" y="298"/>
                  <a:pt x="217" y="305"/>
                  <a:pt x="213" y="305"/>
                </a:cubicBezTo>
                <a:cubicBezTo>
                  <a:pt x="209" y="305"/>
                  <a:pt x="208" y="299"/>
                  <a:pt x="208" y="299"/>
                </a:cubicBezTo>
                <a:cubicBezTo>
                  <a:pt x="208" y="299"/>
                  <a:pt x="203" y="301"/>
                  <a:pt x="200" y="300"/>
                </a:cubicBezTo>
                <a:cubicBezTo>
                  <a:pt x="197" y="299"/>
                  <a:pt x="195" y="296"/>
                  <a:pt x="195" y="296"/>
                </a:cubicBezTo>
                <a:cubicBezTo>
                  <a:pt x="195" y="296"/>
                  <a:pt x="187" y="295"/>
                  <a:pt x="188" y="294"/>
                </a:cubicBezTo>
                <a:cubicBezTo>
                  <a:pt x="189" y="292"/>
                  <a:pt x="196" y="292"/>
                  <a:pt x="196" y="292"/>
                </a:cubicBezTo>
                <a:cubicBezTo>
                  <a:pt x="196" y="292"/>
                  <a:pt x="197" y="296"/>
                  <a:pt x="200" y="296"/>
                </a:cubicBezTo>
                <a:cubicBezTo>
                  <a:pt x="202" y="296"/>
                  <a:pt x="207" y="294"/>
                  <a:pt x="207" y="294"/>
                </a:cubicBezTo>
                <a:cubicBezTo>
                  <a:pt x="210" y="295"/>
                  <a:pt x="210" y="295"/>
                  <a:pt x="210" y="295"/>
                </a:cubicBezTo>
                <a:cubicBezTo>
                  <a:pt x="210" y="291"/>
                  <a:pt x="210" y="291"/>
                  <a:pt x="210" y="291"/>
                </a:cubicBezTo>
                <a:cubicBezTo>
                  <a:pt x="218" y="287"/>
                  <a:pt x="218" y="287"/>
                  <a:pt x="218" y="287"/>
                </a:cubicBezTo>
                <a:cubicBezTo>
                  <a:pt x="226" y="290"/>
                  <a:pt x="226" y="290"/>
                  <a:pt x="226" y="290"/>
                </a:cubicBezTo>
                <a:cubicBezTo>
                  <a:pt x="234" y="283"/>
                  <a:pt x="234" y="283"/>
                  <a:pt x="234" y="283"/>
                </a:cubicBezTo>
                <a:cubicBezTo>
                  <a:pt x="226" y="279"/>
                  <a:pt x="226" y="279"/>
                  <a:pt x="226" y="279"/>
                </a:cubicBezTo>
                <a:cubicBezTo>
                  <a:pt x="226" y="279"/>
                  <a:pt x="230" y="278"/>
                  <a:pt x="228" y="275"/>
                </a:cubicBezTo>
                <a:cubicBezTo>
                  <a:pt x="226" y="272"/>
                  <a:pt x="227" y="271"/>
                  <a:pt x="224" y="271"/>
                </a:cubicBezTo>
                <a:cubicBezTo>
                  <a:pt x="219" y="272"/>
                  <a:pt x="217" y="276"/>
                  <a:pt x="215" y="276"/>
                </a:cubicBezTo>
                <a:cubicBezTo>
                  <a:pt x="213" y="277"/>
                  <a:pt x="208" y="276"/>
                  <a:pt x="208" y="276"/>
                </a:cubicBezTo>
                <a:cubicBezTo>
                  <a:pt x="208" y="276"/>
                  <a:pt x="214" y="275"/>
                  <a:pt x="215" y="274"/>
                </a:cubicBezTo>
                <a:cubicBezTo>
                  <a:pt x="216" y="272"/>
                  <a:pt x="220" y="269"/>
                  <a:pt x="223" y="269"/>
                </a:cubicBezTo>
                <a:cubicBezTo>
                  <a:pt x="225" y="269"/>
                  <a:pt x="230" y="272"/>
                  <a:pt x="230" y="272"/>
                </a:cubicBezTo>
                <a:cubicBezTo>
                  <a:pt x="241" y="267"/>
                  <a:pt x="241" y="267"/>
                  <a:pt x="241" y="267"/>
                </a:cubicBezTo>
                <a:cubicBezTo>
                  <a:pt x="246" y="256"/>
                  <a:pt x="246" y="256"/>
                  <a:pt x="246" y="256"/>
                </a:cubicBezTo>
                <a:cubicBezTo>
                  <a:pt x="257" y="247"/>
                  <a:pt x="257" y="247"/>
                  <a:pt x="257" y="247"/>
                </a:cubicBezTo>
                <a:cubicBezTo>
                  <a:pt x="264" y="234"/>
                  <a:pt x="264" y="234"/>
                  <a:pt x="264" y="234"/>
                </a:cubicBezTo>
                <a:cubicBezTo>
                  <a:pt x="264" y="234"/>
                  <a:pt x="264" y="231"/>
                  <a:pt x="266" y="229"/>
                </a:cubicBezTo>
                <a:cubicBezTo>
                  <a:pt x="267" y="227"/>
                  <a:pt x="281" y="214"/>
                  <a:pt x="279" y="206"/>
                </a:cubicBezTo>
                <a:cubicBezTo>
                  <a:pt x="277" y="199"/>
                  <a:pt x="265" y="197"/>
                  <a:pt x="265" y="197"/>
                </a:cubicBezTo>
                <a:cubicBezTo>
                  <a:pt x="257" y="198"/>
                  <a:pt x="257" y="198"/>
                  <a:pt x="257" y="198"/>
                </a:cubicBezTo>
                <a:cubicBezTo>
                  <a:pt x="242" y="192"/>
                  <a:pt x="242" y="192"/>
                  <a:pt x="242" y="192"/>
                </a:cubicBezTo>
                <a:cubicBezTo>
                  <a:pt x="235" y="193"/>
                  <a:pt x="235" y="193"/>
                  <a:pt x="235" y="193"/>
                </a:cubicBezTo>
                <a:cubicBezTo>
                  <a:pt x="235" y="193"/>
                  <a:pt x="231" y="189"/>
                  <a:pt x="226" y="188"/>
                </a:cubicBezTo>
                <a:cubicBezTo>
                  <a:pt x="220" y="188"/>
                  <a:pt x="207" y="192"/>
                  <a:pt x="207" y="192"/>
                </a:cubicBezTo>
                <a:cubicBezTo>
                  <a:pt x="203" y="191"/>
                  <a:pt x="203" y="191"/>
                  <a:pt x="203" y="191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85" y="197"/>
                  <a:pt x="185" y="197"/>
                  <a:pt x="185" y="197"/>
                </a:cubicBezTo>
                <a:cubicBezTo>
                  <a:pt x="196" y="193"/>
                  <a:pt x="196" y="193"/>
                  <a:pt x="196" y="193"/>
                </a:cubicBezTo>
                <a:cubicBezTo>
                  <a:pt x="202" y="187"/>
                  <a:pt x="202" y="187"/>
                  <a:pt x="202" y="187"/>
                </a:cubicBezTo>
                <a:cubicBezTo>
                  <a:pt x="202" y="187"/>
                  <a:pt x="198" y="186"/>
                  <a:pt x="197" y="186"/>
                </a:cubicBezTo>
                <a:cubicBezTo>
                  <a:pt x="196" y="186"/>
                  <a:pt x="191" y="188"/>
                  <a:pt x="191" y="188"/>
                </a:cubicBezTo>
                <a:cubicBezTo>
                  <a:pt x="188" y="187"/>
                  <a:pt x="188" y="187"/>
                  <a:pt x="188" y="187"/>
                </a:cubicBezTo>
                <a:cubicBezTo>
                  <a:pt x="196" y="184"/>
                  <a:pt x="196" y="184"/>
                  <a:pt x="196" y="18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14" y="176"/>
                  <a:pt x="214" y="176"/>
                  <a:pt x="214" y="176"/>
                </a:cubicBezTo>
                <a:cubicBezTo>
                  <a:pt x="208" y="176"/>
                  <a:pt x="208" y="176"/>
                  <a:pt x="208" y="176"/>
                </a:cubicBezTo>
                <a:cubicBezTo>
                  <a:pt x="201" y="174"/>
                  <a:pt x="201" y="174"/>
                  <a:pt x="201" y="174"/>
                </a:cubicBezTo>
                <a:cubicBezTo>
                  <a:pt x="207" y="173"/>
                  <a:pt x="207" y="173"/>
                  <a:pt x="207" y="173"/>
                </a:cubicBezTo>
                <a:cubicBezTo>
                  <a:pt x="204" y="169"/>
                  <a:pt x="204" y="169"/>
                  <a:pt x="204" y="169"/>
                </a:cubicBezTo>
                <a:cubicBezTo>
                  <a:pt x="209" y="169"/>
                  <a:pt x="209" y="169"/>
                  <a:pt x="209" y="169"/>
                </a:cubicBezTo>
                <a:cubicBezTo>
                  <a:pt x="215" y="164"/>
                  <a:pt x="215" y="164"/>
                  <a:pt x="215" y="164"/>
                </a:cubicBezTo>
                <a:cubicBezTo>
                  <a:pt x="215" y="164"/>
                  <a:pt x="221" y="163"/>
                  <a:pt x="227" y="158"/>
                </a:cubicBezTo>
                <a:cubicBezTo>
                  <a:pt x="231" y="154"/>
                  <a:pt x="233" y="153"/>
                  <a:pt x="233" y="153"/>
                </a:cubicBezTo>
                <a:cubicBezTo>
                  <a:pt x="233" y="153"/>
                  <a:pt x="240" y="152"/>
                  <a:pt x="243" y="151"/>
                </a:cubicBezTo>
                <a:cubicBezTo>
                  <a:pt x="245" y="149"/>
                  <a:pt x="248" y="141"/>
                  <a:pt x="248" y="141"/>
                </a:cubicBezTo>
                <a:cubicBezTo>
                  <a:pt x="248" y="141"/>
                  <a:pt x="245" y="144"/>
                  <a:pt x="246" y="141"/>
                </a:cubicBezTo>
                <a:cubicBezTo>
                  <a:pt x="246" y="138"/>
                  <a:pt x="251" y="132"/>
                  <a:pt x="251" y="132"/>
                </a:cubicBezTo>
                <a:cubicBezTo>
                  <a:pt x="242" y="129"/>
                  <a:pt x="242" y="129"/>
                  <a:pt x="242" y="129"/>
                </a:cubicBezTo>
                <a:cubicBezTo>
                  <a:pt x="237" y="129"/>
                  <a:pt x="237" y="129"/>
                  <a:pt x="237" y="129"/>
                </a:cubicBezTo>
                <a:cubicBezTo>
                  <a:pt x="240" y="132"/>
                  <a:pt x="240" y="132"/>
                  <a:pt x="240" y="132"/>
                </a:cubicBezTo>
                <a:cubicBezTo>
                  <a:pt x="231" y="129"/>
                  <a:pt x="231" y="129"/>
                  <a:pt x="231" y="129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18" y="130"/>
                  <a:pt x="218" y="130"/>
                  <a:pt x="218" y="130"/>
                </a:cubicBezTo>
                <a:cubicBezTo>
                  <a:pt x="216" y="127"/>
                  <a:pt x="216" y="127"/>
                  <a:pt x="216" y="127"/>
                </a:cubicBezTo>
                <a:cubicBezTo>
                  <a:pt x="215" y="130"/>
                  <a:pt x="215" y="130"/>
                  <a:pt x="215" y="130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199" y="135"/>
                  <a:pt x="199" y="135"/>
                  <a:pt x="199" y="135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198" y="124"/>
                  <a:pt x="198" y="124"/>
                  <a:pt x="198" y="124"/>
                </a:cubicBezTo>
                <a:cubicBezTo>
                  <a:pt x="198" y="124"/>
                  <a:pt x="192" y="133"/>
                  <a:pt x="191" y="133"/>
                </a:cubicBezTo>
                <a:cubicBezTo>
                  <a:pt x="188" y="132"/>
                  <a:pt x="193" y="126"/>
                  <a:pt x="193" y="126"/>
                </a:cubicBezTo>
                <a:cubicBezTo>
                  <a:pt x="192" y="120"/>
                  <a:pt x="192" y="120"/>
                  <a:pt x="192" y="120"/>
                </a:cubicBezTo>
                <a:cubicBezTo>
                  <a:pt x="189" y="123"/>
                  <a:pt x="189" y="123"/>
                  <a:pt x="189" y="123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8" y="121"/>
                  <a:pt x="184" y="120"/>
                  <a:pt x="183" y="120"/>
                </a:cubicBezTo>
                <a:cubicBezTo>
                  <a:pt x="181" y="120"/>
                  <a:pt x="182" y="122"/>
                  <a:pt x="182" y="122"/>
                </a:cubicBezTo>
                <a:cubicBezTo>
                  <a:pt x="182" y="122"/>
                  <a:pt x="179" y="123"/>
                  <a:pt x="178" y="125"/>
                </a:cubicBezTo>
                <a:cubicBezTo>
                  <a:pt x="177" y="127"/>
                  <a:pt x="179" y="132"/>
                  <a:pt x="179" y="132"/>
                </a:cubicBezTo>
                <a:cubicBezTo>
                  <a:pt x="179" y="132"/>
                  <a:pt x="176" y="130"/>
                  <a:pt x="176" y="134"/>
                </a:cubicBezTo>
                <a:cubicBezTo>
                  <a:pt x="175" y="137"/>
                  <a:pt x="176" y="140"/>
                  <a:pt x="176" y="140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6" y="143"/>
                  <a:pt x="166" y="143"/>
                  <a:pt x="166" y="143"/>
                </a:cubicBezTo>
                <a:cubicBezTo>
                  <a:pt x="165" y="152"/>
                  <a:pt x="165" y="152"/>
                  <a:pt x="165" y="152"/>
                </a:cubicBezTo>
                <a:cubicBezTo>
                  <a:pt x="161" y="151"/>
                  <a:pt x="161" y="151"/>
                  <a:pt x="161" y="151"/>
                </a:cubicBezTo>
                <a:cubicBezTo>
                  <a:pt x="161" y="154"/>
                  <a:pt x="161" y="154"/>
                  <a:pt x="161" y="154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6" y="160"/>
                  <a:pt x="166" y="160"/>
                  <a:pt x="166" y="160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55" y="164"/>
                  <a:pt x="155" y="164"/>
                  <a:pt x="155" y="164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1" y="167"/>
                  <a:pt x="151" y="167"/>
                  <a:pt x="151" y="167"/>
                </a:cubicBezTo>
                <a:cubicBezTo>
                  <a:pt x="148" y="161"/>
                  <a:pt x="148" y="161"/>
                  <a:pt x="148" y="161"/>
                </a:cubicBezTo>
                <a:cubicBezTo>
                  <a:pt x="143" y="161"/>
                  <a:pt x="143" y="161"/>
                  <a:pt x="143" y="161"/>
                </a:cubicBezTo>
                <a:cubicBezTo>
                  <a:pt x="143" y="168"/>
                  <a:pt x="143" y="168"/>
                  <a:pt x="143" y="168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3" y="171"/>
                  <a:pt x="143" y="171"/>
                  <a:pt x="143" y="171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9" y="183"/>
                  <a:pt x="149" y="183"/>
                  <a:pt x="149" y="183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3" y="183"/>
                  <a:pt x="141" y="179"/>
                  <a:pt x="138" y="179"/>
                </a:cubicBezTo>
                <a:cubicBezTo>
                  <a:pt x="136" y="179"/>
                  <a:pt x="136" y="185"/>
                  <a:pt x="136" y="186"/>
                </a:cubicBezTo>
                <a:cubicBezTo>
                  <a:pt x="137" y="187"/>
                  <a:pt x="134" y="189"/>
                  <a:pt x="135" y="191"/>
                </a:cubicBezTo>
                <a:cubicBezTo>
                  <a:pt x="136" y="193"/>
                  <a:pt x="139" y="192"/>
                  <a:pt x="139" y="192"/>
                </a:cubicBezTo>
                <a:cubicBezTo>
                  <a:pt x="147" y="193"/>
                  <a:pt x="147" y="193"/>
                  <a:pt x="147" y="193"/>
                </a:cubicBezTo>
                <a:cubicBezTo>
                  <a:pt x="141" y="195"/>
                  <a:pt x="141" y="195"/>
                  <a:pt x="141" y="195"/>
                </a:cubicBezTo>
                <a:cubicBezTo>
                  <a:pt x="141" y="195"/>
                  <a:pt x="138" y="196"/>
                  <a:pt x="139" y="198"/>
                </a:cubicBezTo>
                <a:cubicBezTo>
                  <a:pt x="139" y="200"/>
                  <a:pt x="144" y="200"/>
                  <a:pt x="146" y="202"/>
                </a:cubicBezTo>
                <a:cubicBezTo>
                  <a:pt x="147" y="204"/>
                  <a:pt x="147" y="206"/>
                  <a:pt x="147" y="206"/>
                </a:cubicBezTo>
                <a:cubicBezTo>
                  <a:pt x="147" y="206"/>
                  <a:pt x="144" y="203"/>
                  <a:pt x="142" y="202"/>
                </a:cubicBezTo>
                <a:cubicBezTo>
                  <a:pt x="141" y="201"/>
                  <a:pt x="137" y="206"/>
                  <a:pt x="137" y="206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32" y="212"/>
                  <a:pt x="132" y="212"/>
                  <a:pt x="132" y="212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6" y="218"/>
                  <a:pt x="136" y="218"/>
                  <a:pt x="136" y="218"/>
                </a:cubicBezTo>
                <a:cubicBezTo>
                  <a:pt x="131" y="215"/>
                  <a:pt x="131" y="215"/>
                  <a:pt x="131" y="215"/>
                </a:cubicBezTo>
                <a:cubicBezTo>
                  <a:pt x="123" y="221"/>
                  <a:pt x="123" y="221"/>
                  <a:pt x="123" y="221"/>
                </a:cubicBezTo>
                <a:cubicBezTo>
                  <a:pt x="123" y="221"/>
                  <a:pt x="132" y="222"/>
                  <a:pt x="131" y="223"/>
                </a:cubicBezTo>
                <a:cubicBezTo>
                  <a:pt x="129" y="226"/>
                  <a:pt x="123" y="226"/>
                  <a:pt x="123" y="226"/>
                </a:cubicBezTo>
                <a:cubicBezTo>
                  <a:pt x="122" y="232"/>
                  <a:pt x="122" y="232"/>
                  <a:pt x="122" y="232"/>
                </a:cubicBezTo>
                <a:cubicBezTo>
                  <a:pt x="120" y="229"/>
                  <a:pt x="120" y="229"/>
                  <a:pt x="120" y="229"/>
                </a:cubicBezTo>
                <a:cubicBezTo>
                  <a:pt x="120" y="229"/>
                  <a:pt x="111" y="229"/>
                  <a:pt x="111" y="230"/>
                </a:cubicBezTo>
                <a:cubicBezTo>
                  <a:pt x="111" y="232"/>
                  <a:pt x="121" y="235"/>
                  <a:pt x="121" y="235"/>
                </a:cubicBezTo>
                <a:cubicBezTo>
                  <a:pt x="127" y="234"/>
                  <a:pt x="127" y="234"/>
                  <a:pt x="127" y="234"/>
                </a:cubicBezTo>
                <a:cubicBezTo>
                  <a:pt x="130" y="231"/>
                  <a:pt x="130" y="231"/>
                  <a:pt x="130" y="231"/>
                </a:cubicBezTo>
                <a:cubicBezTo>
                  <a:pt x="139" y="228"/>
                  <a:pt x="139" y="228"/>
                  <a:pt x="139" y="228"/>
                </a:cubicBezTo>
                <a:cubicBezTo>
                  <a:pt x="139" y="230"/>
                  <a:pt x="139" y="230"/>
                  <a:pt x="139" y="230"/>
                </a:cubicBezTo>
                <a:cubicBezTo>
                  <a:pt x="132" y="232"/>
                  <a:pt x="132" y="232"/>
                  <a:pt x="132" y="232"/>
                </a:cubicBezTo>
                <a:cubicBezTo>
                  <a:pt x="130" y="234"/>
                  <a:pt x="130" y="234"/>
                  <a:pt x="130" y="234"/>
                </a:cubicBezTo>
                <a:cubicBezTo>
                  <a:pt x="134" y="236"/>
                  <a:pt x="134" y="236"/>
                  <a:pt x="134" y="236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9" y="235"/>
                  <a:pt x="129" y="235"/>
                  <a:pt x="129" y="235"/>
                </a:cubicBezTo>
                <a:cubicBezTo>
                  <a:pt x="122" y="237"/>
                  <a:pt x="122" y="237"/>
                  <a:pt x="122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17" y="240"/>
                  <a:pt x="117" y="240"/>
                  <a:pt x="117" y="240"/>
                </a:cubicBezTo>
                <a:cubicBezTo>
                  <a:pt x="122" y="244"/>
                  <a:pt x="122" y="244"/>
                  <a:pt x="122" y="244"/>
                </a:cubicBezTo>
                <a:cubicBezTo>
                  <a:pt x="127" y="247"/>
                  <a:pt x="127" y="247"/>
                  <a:pt x="127" y="247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48" y="233"/>
                  <a:pt x="148" y="233"/>
                  <a:pt x="148" y="233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9" y="230"/>
                  <a:pt x="149" y="230"/>
                  <a:pt x="149" y="230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145" y="238"/>
                  <a:pt x="152" y="240"/>
                  <a:pt x="151" y="240"/>
                </a:cubicBezTo>
                <a:cubicBezTo>
                  <a:pt x="145" y="240"/>
                  <a:pt x="145" y="240"/>
                  <a:pt x="145" y="240"/>
                </a:cubicBezTo>
                <a:cubicBezTo>
                  <a:pt x="137" y="246"/>
                  <a:pt x="137" y="246"/>
                  <a:pt x="137" y="246"/>
                </a:cubicBezTo>
                <a:cubicBezTo>
                  <a:pt x="141" y="249"/>
                  <a:pt x="141" y="249"/>
                  <a:pt x="141" y="249"/>
                </a:cubicBezTo>
                <a:cubicBezTo>
                  <a:pt x="137" y="249"/>
                  <a:pt x="137" y="249"/>
                  <a:pt x="137" y="249"/>
                </a:cubicBezTo>
                <a:cubicBezTo>
                  <a:pt x="134" y="251"/>
                  <a:pt x="134" y="251"/>
                  <a:pt x="134" y="251"/>
                </a:cubicBezTo>
                <a:cubicBezTo>
                  <a:pt x="141" y="254"/>
                  <a:pt x="141" y="254"/>
                  <a:pt x="141" y="254"/>
                </a:cubicBezTo>
                <a:cubicBezTo>
                  <a:pt x="135" y="253"/>
                  <a:pt x="135" y="253"/>
                  <a:pt x="135" y="253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25" y="260"/>
                  <a:pt x="125" y="260"/>
                  <a:pt x="125" y="260"/>
                </a:cubicBezTo>
                <a:cubicBezTo>
                  <a:pt x="122" y="267"/>
                  <a:pt x="122" y="267"/>
                  <a:pt x="122" y="267"/>
                </a:cubicBezTo>
                <a:cubicBezTo>
                  <a:pt x="126" y="267"/>
                  <a:pt x="126" y="267"/>
                  <a:pt x="126" y="267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20" y="277"/>
                  <a:pt x="120" y="277"/>
                  <a:pt x="120" y="277"/>
                </a:cubicBezTo>
                <a:cubicBezTo>
                  <a:pt x="115" y="281"/>
                  <a:pt x="115" y="281"/>
                  <a:pt x="115" y="281"/>
                </a:cubicBezTo>
                <a:cubicBezTo>
                  <a:pt x="118" y="285"/>
                  <a:pt x="118" y="285"/>
                  <a:pt x="118" y="285"/>
                </a:cubicBezTo>
                <a:cubicBezTo>
                  <a:pt x="115" y="292"/>
                  <a:pt x="115" y="292"/>
                  <a:pt x="115" y="292"/>
                </a:cubicBezTo>
                <a:cubicBezTo>
                  <a:pt x="116" y="294"/>
                  <a:pt x="116" y="294"/>
                  <a:pt x="116" y="294"/>
                </a:cubicBezTo>
                <a:cubicBezTo>
                  <a:pt x="121" y="294"/>
                  <a:pt x="121" y="294"/>
                  <a:pt x="121" y="294"/>
                </a:cubicBezTo>
                <a:cubicBezTo>
                  <a:pt x="116" y="296"/>
                  <a:pt x="116" y="296"/>
                  <a:pt x="116" y="296"/>
                </a:cubicBezTo>
                <a:cubicBezTo>
                  <a:pt x="111" y="305"/>
                  <a:pt x="111" y="305"/>
                  <a:pt x="111" y="305"/>
                </a:cubicBezTo>
                <a:cubicBezTo>
                  <a:pt x="110" y="306"/>
                  <a:pt x="110" y="306"/>
                  <a:pt x="110" y="306"/>
                </a:cubicBezTo>
                <a:cubicBezTo>
                  <a:pt x="110" y="306"/>
                  <a:pt x="109" y="313"/>
                  <a:pt x="106" y="315"/>
                </a:cubicBezTo>
                <a:cubicBezTo>
                  <a:pt x="105" y="316"/>
                  <a:pt x="101" y="317"/>
                  <a:pt x="101" y="317"/>
                </a:cubicBezTo>
                <a:cubicBezTo>
                  <a:pt x="101" y="317"/>
                  <a:pt x="100" y="324"/>
                  <a:pt x="105" y="324"/>
                </a:cubicBezTo>
                <a:cubicBezTo>
                  <a:pt x="112" y="325"/>
                  <a:pt x="114" y="318"/>
                  <a:pt x="114" y="318"/>
                </a:cubicBezTo>
                <a:cubicBezTo>
                  <a:pt x="113" y="316"/>
                  <a:pt x="113" y="316"/>
                  <a:pt x="113" y="316"/>
                </a:cubicBezTo>
                <a:cubicBezTo>
                  <a:pt x="114" y="314"/>
                  <a:pt x="114" y="314"/>
                  <a:pt x="114" y="314"/>
                </a:cubicBezTo>
                <a:cubicBezTo>
                  <a:pt x="121" y="300"/>
                  <a:pt x="121" y="300"/>
                  <a:pt x="121" y="300"/>
                </a:cubicBezTo>
                <a:cubicBezTo>
                  <a:pt x="128" y="296"/>
                  <a:pt x="128" y="296"/>
                  <a:pt x="128" y="296"/>
                </a:cubicBezTo>
                <a:cubicBezTo>
                  <a:pt x="125" y="292"/>
                  <a:pt x="125" y="292"/>
                  <a:pt x="125" y="292"/>
                </a:cubicBezTo>
                <a:cubicBezTo>
                  <a:pt x="126" y="282"/>
                  <a:pt x="126" y="282"/>
                  <a:pt x="126" y="2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36" y="276"/>
                  <a:pt x="136" y="276"/>
                  <a:pt x="136" y="276"/>
                </a:cubicBezTo>
                <a:cubicBezTo>
                  <a:pt x="139" y="275"/>
                  <a:pt x="139" y="275"/>
                  <a:pt x="139" y="275"/>
                </a:cubicBezTo>
                <a:cubicBezTo>
                  <a:pt x="144" y="271"/>
                  <a:pt x="144" y="271"/>
                  <a:pt x="144" y="271"/>
                </a:cubicBezTo>
                <a:cubicBezTo>
                  <a:pt x="148" y="270"/>
                  <a:pt x="148" y="270"/>
                  <a:pt x="148" y="270"/>
                </a:cubicBezTo>
                <a:cubicBezTo>
                  <a:pt x="145" y="272"/>
                  <a:pt x="145" y="272"/>
                  <a:pt x="145" y="272"/>
                </a:cubicBezTo>
                <a:cubicBezTo>
                  <a:pt x="142" y="276"/>
                  <a:pt x="142" y="276"/>
                  <a:pt x="142" y="276"/>
                </a:cubicBezTo>
                <a:cubicBezTo>
                  <a:pt x="137" y="277"/>
                  <a:pt x="137" y="277"/>
                  <a:pt x="137" y="277"/>
                </a:cubicBezTo>
                <a:cubicBezTo>
                  <a:pt x="132" y="282"/>
                  <a:pt x="132" y="282"/>
                  <a:pt x="132" y="282"/>
                </a:cubicBezTo>
                <a:cubicBezTo>
                  <a:pt x="129" y="283"/>
                  <a:pt x="129" y="283"/>
                  <a:pt x="129" y="283"/>
                </a:cubicBezTo>
                <a:cubicBezTo>
                  <a:pt x="127" y="291"/>
                  <a:pt x="127" y="291"/>
                  <a:pt x="127" y="291"/>
                </a:cubicBezTo>
                <a:cubicBezTo>
                  <a:pt x="132" y="295"/>
                  <a:pt x="132" y="295"/>
                  <a:pt x="132" y="295"/>
                </a:cubicBezTo>
                <a:cubicBezTo>
                  <a:pt x="131" y="287"/>
                  <a:pt x="131" y="287"/>
                  <a:pt x="131" y="287"/>
                </a:cubicBezTo>
                <a:cubicBezTo>
                  <a:pt x="135" y="290"/>
                  <a:pt x="135" y="290"/>
                  <a:pt x="135" y="290"/>
                </a:cubicBezTo>
                <a:cubicBezTo>
                  <a:pt x="137" y="287"/>
                  <a:pt x="137" y="287"/>
                  <a:pt x="137" y="287"/>
                </a:cubicBezTo>
                <a:cubicBezTo>
                  <a:pt x="139" y="294"/>
                  <a:pt x="139" y="294"/>
                  <a:pt x="139" y="294"/>
                </a:cubicBezTo>
                <a:cubicBezTo>
                  <a:pt x="144" y="290"/>
                  <a:pt x="144" y="290"/>
                  <a:pt x="144" y="290"/>
                </a:cubicBezTo>
                <a:cubicBezTo>
                  <a:pt x="143" y="285"/>
                  <a:pt x="143" y="285"/>
                  <a:pt x="143" y="285"/>
                </a:cubicBezTo>
                <a:cubicBezTo>
                  <a:pt x="145" y="285"/>
                  <a:pt x="145" y="285"/>
                  <a:pt x="145" y="285"/>
                </a:cubicBezTo>
                <a:cubicBezTo>
                  <a:pt x="145" y="285"/>
                  <a:pt x="147" y="279"/>
                  <a:pt x="148" y="280"/>
                </a:cubicBezTo>
                <a:cubicBezTo>
                  <a:pt x="150" y="280"/>
                  <a:pt x="148" y="283"/>
                  <a:pt x="148" y="283"/>
                </a:cubicBezTo>
                <a:cubicBezTo>
                  <a:pt x="148" y="287"/>
                  <a:pt x="148" y="287"/>
                  <a:pt x="148" y="287"/>
                </a:cubicBezTo>
                <a:cubicBezTo>
                  <a:pt x="149" y="285"/>
                  <a:pt x="149" y="285"/>
                  <a:pt x="149" y="285"/>
                </a:cubicBezTo>
                <a:cubicBezTo>
                  <a:pt x="152" y="290"/>
                  <a:pt x="152" y="290"/>
                  <a:pt x="152" y="290"/>
                </a:cubicBezTo>
                <a:cubicBezTo>
                  <a:pt x="158" y="294"/>
                  <a:pt x="158" y="294"/>
                  <a:pt x="158" y="294"/>
                </a:cubicBezTo>
                <a:cubicBezTo>
                  <a:pt x="151" y="293"/>
                  <a:pt x="151" y="293"/>
                  <a:pt x="151" y="293"/>
                </a:cubicBezTo>
                <a:cubicBezTo>
                  <a:pt x="148" y="290"/>
                  <a:pt x="148" y="290"/>
                  <a:pt x="148" y="290"/>
                </a:cubicBezTo>
                <a:cubicBezTo>
                  <a:pt x="145" y="292"/>
                  <a:pt x="145" y="292"/>
                  <a:pt x="145" y="292"/>
                </a:cubicBezTo>
                <a:cubicBezTo>
                  <a:pt x="144" y="302"/>
                  <a:pt x="144" y="302"/>
                  <a:pt x="144" y="302"/>
                </a:cubicBezTo>
                <a:cubicBezTo>
                  <a:pt x="144" y="302"/>
                  <a:pt x="141" y="302"/>
                  <a:pt x="141" y="303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141" y="311"/>
                  <a:pt x="148" y="313"/>
                  <a:pt x="147" y="317"/>
                </a:cubicBezTo>
                <a:cubicBezTo>
                  <a:pt x="147" y="322"/>
                  <a:pt x="142" y="325"/>
                  <a:pt x="142" y="325"/>
                </a:cubicBezTo>
                <a:cubicBezTo>
                  <a:pt x="141" y="329"/>
                  <a:pt x="141" y="329"/>
                  <a:pt x="141" y="329"/>
                </a:cubicBezTo>
                <a:cubicBezTo>
                  <a:pt x="137" y="329"/>
                  <a:pt x="137" y="329"/>
                  <a:pt x="137" y="329"/>
                </a:cubicBezTo>
                <a:cubicBezTo>
                  <a:pt x="137" y="329"/>
                  <a:pt x="137" y="333"/>
                  <a:pt x="135" y="335"/>
                </a:cubicBezTo>
                <a:cubicBezTo>
                  <a:pt x="133" y="337"/>
                  <a:pt x="128" y="341"/>
                  <a:pt x="127" y="344"/>
                </a:cubicBezTo>
                <a:cubicBezTo>
                  <a:pt x="126" y="347"/>
                  <a:pt x="123" y="355"/>
                  <a:pt x="123" y="355"/>
                </a:cubicBezTo>
                <a:cubicBezTo>
                  <a:pt x="121" y="348"/>
                  <a:pt x="121" y="348"/>
                  <a:pt x="121" y="348"/>
                </a:cubicBezTo>
                <a:cubicBezTo>
                  <a:pt x="120" y="348"/>
                  <a:pt x="120" y="348"/>
                  <a:pt x="120" y="348"/>
                </a:cubicBezTo>
                <a:cubicBezTo>
                  <a:pt x="120" y="348"/>
                  <a:pt x="117" y="355"/>
                  <a:pt x="119" y="358"/>
                </a:cubicBezTo>
                <a:cubicBezTo>
                  <a:pt x="120" y="360"/>
                  <a:pt x="122" y="365"/>
                  <a:pt x="122" y="365"/>
                </a:cubicBezTo>
                <a:cubicBezTo>
                  <a:pt x="122" y="371"/>
                  <a:pt x="122" y="371"/>
                  <a:pt x="122" y="371"/>
                </a:cubicBezTo>
                <a:cubicBezTo>
                  <a:pt x="125" y="373"/>
                  <a:pt x="125" y="373"/>
                  <a:pt x="125" y="373"/>
                </a:cubicBezTo>
                <a:cubicBezTo>
                  <a:pt x="126" y="370"/>
                  <a:pt x="126" y="370"/>
                  <a:pt x="126" y="370"/>
                </a:cubicBezTo>
                <a:cubicBezTo>
                  <a:pt x="126" y="370"/>
                  <a:pt x="122" y="363"/>
                  <a:pt x="127" y="361"/>
                </a:cubicBezTo>
                <a:cubicBezTo>
                  <a:pt x="130" y="359"/>
                  <a:pt x="132" y="360"/>
                  <a:pt x="132" y="360"/>
                </a:cubicBezTo>
                <a:cubicBezTo>
                  <a:pt x="132" y="363"/>
                  <a:pt x="132" y="363"/>
                  <a:pt x="132" y="363"/>
                </a:cubicBezTo>
                <a:cubicBezTo>
                  <a:pt x="139" y="368"/>
                  <a:pt x="139" y="368"/>
                  <a:pt x="139" y="368"/>
                </a:cubicBezTo>
                <a:cubicBezTo>
                  <a:pt x="144" y="374"/>
                  <a:pt x="144" y="374"/>
                  <a:pt x="144" y="374"/>
                </a:cubicBezTo>
                <a:cubicBezTo>
                  <a:pt x="147" y="368"/>
                  <a:pt x="147" y="368"/>
                  <a:pt x="147" y="368"/>
                </a:cubicBezTo>
                <a:cubicBezTo>
                  <a:pt x="145" y="363"/>
                  <a:pt x="145" y="363"/>
                  <a:pt x="145" y="363"/>
                </a:cubicBezTo>
                <a:cubicBezTo>
                  <a:pt x="145" y="360"/>
                  <a:pt x="145" y="360"/>
                  <a:pt x="145" y="360"/>
                </a:cubicBezTo>
                <a:cubicBezTo>
                  <a:pt x="145" y="360"/>
                  <a:pt x="147" y="364"/>
                  <a:pt x="149" y="365"/>
                </a:cubicBezTo>
                <a:cubicBezTo>
                  <a:pt x="153" y="365"/>
                  <a:pt x="153" y="365"/>
                  <a:pt x="153" y="365"/>
                </a:cubicBezTo>
                <a:cubicBezTo>
                  <a:pt x="153" y="365"/>
                  <a:pt x="149" y="372"/>
                  <a:pt x="153" y="372"/>
                </a:cubicBezTo>
                <a:cubicBezTo>
                  <a:pt x="158" y="372"/>
                  <a:pt x="164" y="371"/>
                  <a:pt x="164" y="371"/>
                </a:cubicBezTo>
                <a:cubicBezTo>
                  <a:pt x="166" y="368"/>
                  <a:pt x="166" y="368"/>
                  <a:pt x="166" y="368"/>
                </a:cubicBezTo>
                <a:cubicBezTo>
                  <a:pt x="170" y="369"/>
                  <a:pt x="170" y="369"/>
                  <a:pt x="170" y="369"/>
                </a:cubicBezTo>
                <a:cubicBezTo>
                  <a:pt x="178" y="369"/>
                  <a:pt x="178" y="369"/>
                  <a:pt x="178" y="369"/>
                </a:cubicBezTo>
                <a:cubicBezTo>
                  <a:pt x="179" y="357"/>
                  <a:pt x="179" y="357"/>
                  <a:pt x="179" y="357"/>
                </a:cubicBezTo>
                <a:cubicBezTo>
                  <a:pt x="179" y="357"/>
                  <a:pt x="179" y="362"/>
                  <a:pt x="181" y="363"/>
                </a:cubicBezTo>
                <a:cubicBezTo>
                  <a:pt x="183" y="363"/>
                  <a:pt x="198" y="365"/>
                  <a:pt x="198" y="365"/>
                </a:cubicBezTo>
                <a:cubicBezTo>
                  <a:pt x="196" y="368"/>
                  <a:pt x="196" y="368"/>
                  <a:pt x="196" y="368"/>
                </a:cubicBezTo>
                <a:cubicBezTo>
                  <a:pt x="194" y="368"/>
                  <a:pt x="194" y="368"/>
                  <a:pt x="194" y="368"/>
                </a:cubicBezTo>
                <a:cubicBezTo>
                  <a:pt x="193" y="366"/>
                  <a:pt x="193" y="366"/>
                  <a:pt x="193" y="366"/>
                </a:cubicBezTo>
                <a:cubicBezTo>
                  <a:pt x="188" y="366"/>
                  <a:pt x="188" y="366"/>
                  <a:pt x="188" y="366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6" y="369"/>
                  <a:pt x="186" y="369"/>
                  <a:pt x="186" y="369"/>
                </a:cubicBezTo>
                <a:cubicBezTo>
                  <a:pt x="180" y="373"/>
                  <a:pt x="180" y="373"/>
                  <a:pt x="180" y="373"/>
                </a:cubicBezTo>
                <a:cubicBezTo>
                  <a:pt x="181" y="375"/>
                  <a:pt x="181" y="375"/>
                  <a:pt x="181" y="375"/>
                </a:cubicBezTo>
                <a:cubicBezTo>
                  <a:pt x="181" y="375"/>
                  <a:pt x="176" y="378"/>
                  <a:pt x="175" y="381"/>
                </a:cubicBezTo>
                <a:cubicBezTo>
                  <a:pt x="174" y="384"/>
                  <a:pt x="172" y="388"/>
                  <a:pt x="172" y="388"/>
                </a:cubicBezTo>
                <a:cubicBezTo>
                  <a:pt x="169" y="390"/>
                  <a:pt x="169" y="390"/>
                  <a:pt x="169" y="390"/>
                </a:cubicBezTo>
                <a:cubicBezTo>
                  <a:pt x="172" y="396"/>
                  <a:pt x="172" y="396"/>
                  <a:pt x="172" y="396"/>
                </a:cubicBezTo>
                <a:cubicBezTo>
                  <a:pt x="174" y="400"/>
                  <a:pt x="174" y="400"/>
                  <a:pt x="174" y="400"/>
                </a:cubicBezTo>
                <a:cubicBezTo>
                  <a:pt x="174" y="400"/>
                  <a:pt x="176" y="401"/>
                  <a:pt x="176" y="403"/>
                </a:cubicBezTo>
                <a:cubicBezTo>
                  <a:pt x="176" y="404"/>
                  <a:pt x="175" y="409"/>
                  <a:pt x="175" y="410"/>
                </a:cubicBezTo>
                <a:cubicBezTo>
                  <a:pt x="176" y="412"/>
                  <a:pt x="178" y="414"/>
                  <a:pt x="178" y="414"/>
                </a:cubicBezTo>
                <a:cubicBezTo>
                  <a:pt x="182" y="409"/>
                  <a:pt x="182" y="409"/>
                  <a:pt x="182" y="409"/>
                </a:cubicBezTo>
                <a:cubicBezTo>
                  <a:pt x="182" y="413"/>
                  <a:pt x="182" y="413"/>
                  <a:pt x="182" y="413"/>
                </a:cubicBezTo>
                <a:cubicBezTo>
                  <a:pt x="180" y="416"/>
                  <a:pt x="180" y="416"/>
                  <a:pt x="180" y="416"/>
                </a:cubicBezTo>
                <a:cubicBezTo>
                  <a:pt x="179" y="416"/>
                  <a:pt x="181" y="422"/>
                  <a:pt x="181" y="422"/>
                </a:cubicBezTo>
                <a:cubicBezTo>
                  <a:pt x="185" y="417"/>
                  <a:pt x="185" y="417"/>
                  <a:pt x="185" y="417"/>
                </a:cubicBezTo>
                <a:cubicBezTo>
                  <a:pt x="186" y="412"/>
                  <a:pt x="186" y="412"/>
                  <a:pt x="186" y="412"/>
                </a:cubicBezTo>
                <a:cubicBezTo>
                  <a:pt x="189" y="420"/>
                  <a:pt x="189" y="420"/>
                  <a:pt x="189" y="420"/>
                </a:cubicBezTo>
                <a:cubicBezTo>
                  <a:pt x="194" y="417"/>
                  <a:pt x="194" y="417"/>
                  <a:pt x="194" y="417"/>
                </a:cubicBezTo>
                <a:cubicBezTo>
                  <a:pt x="194" y="423"/>
                  <a:pt x="194" y="423"/>
                  <a:pt x="194" y="423"/>
                </a:cubicBezTo>
                <a:cubicBezTo>
                  <a:pt x="194" y="423"/>
                  <a:pt x="189" y="424"/>
                  <a:pt x="189" y="425"/>
                </a:cubicBezTo>
                <a:cubicBezTo>
                  <a:pt x="189" y="427"/>
                  <a:pt x="192" y="428"/>
                  <a:pt x="192" y="428"/>
                </a:cubicBezTo>
                <a:cubicBezTo>
                  <a:pt x="191" y="432"/>
                  <a:pt x="191" y="432"/>
                  <a:pt x="191" y="432"/>
                </a:cubicBezTo>
                <a:cubicBezTo>
                  <a:pt x="182" y="433"/>
                  <a:pt x="182" y="433"/>
                  <a:pt x="182" y="433"/>
                </a:cubicBezTo>
                <a:cubicBezTo>
                  <a:pt x="182" y="433"/>
                  <a:pt x="180" y="442"/>
                  <a:pt x="182" y="443"/>
                </a:cubicBezTo>
                <a:cubicBezTo>
                  <a:pt x="184" y="444"/>
                  <a:pt x="185" y="448"/>
                  <a:pt x="185" y="448"/>
                </a:cubicBezTo>
                <a:cubicBezTo>
                  <a:pt x="185" y="448"/>
                  <a:pt x="177" y="452"/>
                  <a:pt x="177" y="457"/>
                </a:cubicBezTo>
                <a:cubicBezTo>
                  <a:pt x="178" y="461"/>
                  <a:pt x="181" y="470"/>
                  <a:pt x="181" y="470"/>
                </a:cubicBezTo>
                <a:cubicBezTo>
                  <a:pt x="186" y="472"/>
                  <a:pt x="186" y="472"/>
                  <a:pt x="186" y="472"/>
                </a:cubicBezTo>
                <a:cubicBezTo>
                  <a:pt x="186" y="472"/>
                  <a:pt x="185" y="474"/>
                  <a:pt x="184" y="474"/>
                </a:cubicBezTo>
                <a:cubicBezTo>
                  <a:pt x="183" y="474"/>
                  <a:pt x="179" y="472"/>
                  <a:pt x="179" y="472"/>
                </a:cubicBezTo>
                <a:cubicBezTo>
                  <a:pt x="177" y="465"/>
                  <a:pt x="177" y="465"/>
                  <a:pt x="177" y="465"/>
                </a:cubicBezTo>
                <a:cubicBezTo>
                  <a:pt x="177" y="465"/>
                  <a:pt x="171" y="464"/>
                  <a:pt x="171" y="466"/>
                </a:cubicBezTo>
                <a:cubicBezTo>
                  <a:pt x="170" y="467"/>
                  <a:pt x="172" y="474"/>
                  <a:pt x="172" y="474"/>
                </a:cubicBezTo>
                <a:cubicBezTo>
                  <a:pt x="165" y="467"/>
                  <a:pt x="165" y="467"/>
                  <a:pt x="165" y="467"/>
                </a:cubicBezTo>
                <a:cubicBezTo>
                  <a:pt x="152" y="469"/>
                  <a:pt x="152" y="469"/>
                  <a:pt x="152" y="469"/>
                </a:cubicBezTo>
                <a:cubicBezTo>
                  <a:pt x="144" y="464"/>
                  <a:pt x="144" y="464"/>
                  <a:pt x="144" y="464"/>
                </a:cubicBezTo>
                <a:cubicBezTo>
                  <a:pt x="144" y="467"/>
                  <a:pt x="144" y="467"/>
                  <a:pt x="144" y="467"/>
                </a:cubicBezTo>
                <a:cubicBezTo>
                  <a:pt x="133" y="469"/>
                  <a:pt x="133" y="469"/>
                  <a:pt x="133" y="469"/>
                </a:cubicBezTo>
                <a:cubicBezTo>
                  <a:pt x="121" y="475"/>
                  <a:pt x="121" y="475"/>
                  <a:pt x="121" y="475"/>
                </a:cubicBezTo>
                <a:cubicBezTo>
                  <a:pt x="121" y="475"/>
                  <a:pt x="120" y="482"/>
                  <a:pt x="117" y="483"/>
                </a:cubicBezTo>
                <a:cubicBezTo>
                  <a:pt x="115" y="485"/>
                  <a:pt x="111" y="485"/>
                  <a:pt x="111" y="485"/>
                </a:cubicBezTo>
                <a:cubicBezTo>
                  <a:pt x="111" y="485"/>
                  <a:pt x="100" y="490"/>
                  <a:pt x="101" y="491"/>
                </a:cubicBezTo>
                <a:cubicBezTo>
                  <a:pt x="103" y="492"/>
                  <a:pt x="107" y="491"/>
                  <a:pt x="109" y="492"/>
                </a:cubicBezTo>
                <a:cubicBezTo>
                  <a:pt x="110" y="494"/>
                  <a:pt x="110" y="497"/>
                  <a:pt x="110" y="497"/>
                </a:cubicBezTo>
                <a:cubicBezTo>
                  <a:pt x="110" y="497"/>
                  <a:pt x="112" y="496"/>
                  <a:pt x="112" y="494"/>
                </a:cubicBezTo>
                <a:cubicBezTo>
                  <a:pt x="113" y="491"/>
                  <a:pt x="114" y="489"/>
                  <a:pt x="116" y="489"/>
                </a:cubicBezTo>
                <a:cubicBezTo>
                  <a:pt x="117" y="488"/>
                  <a:pt x="119" y="490"/>
                  <a:pt x="119" y="490"/>
                </a:cubicBezTo>
                <a:cubicBezTo>
                  <a:pt x="122" y="489"/>
                  <a:pt x="122" y="489"/>
                  <a:pt x="122" y="489"/>
                </a:cubicBezTo>
                <a:cubicBezTo>
                  <a:pt x="129" y="490"/>
                  <a:pt x="129" y="490"/>
                  <a:pt x="129" y="490"/>
                </a:cubicBezTo>
                <a:cubicBezTo>
                  <a:pt x="127" y="494"/>
                  <a:pt x="127" y="494"/>
                  <a:pt x="127" y="494"/>
                </a:cubicBezTo>
                <a:cubicBezTo>
                  <a:pt x="127" y="494"/>
                  <a:pt x="126" y="499"/>
                  <a:pt x="127" y="500"/>
                </a:cubicBezTo>
                <a:cubicBezTo>
                  <a:pt x="128" y="501"/>
                  <a:pt x="128" y="503"/>
                  <a:pt x="128" y="503"/>
                </a:cubicBezTo>
                <a:cubicBezTo>
                  <a:pt x="128" y="503"/>
                  <a:pt x="123" y="506"/>
                  <a:pt x="123" y="510"/>
                </a:cubicBezTo>
                <a:cubicBezTo>
                  <a:pt x="123" y="512"/>
                  <a:pt x="128" y="514"/>
                  <a:pt x="128" y="514"/>
                </a:cubicBezTo>
                <a:cubicBezTo>
                  <a:pt x="126" y="516"/>
                  <a:pt x="126" y="516"/>
                  <a:pt x="126" y="516"/>
                </a:cubicBezTo>
                <a:cubicBezTo>
                  <a:pt x="126" y="516"/>
                  <a:pt x="119" y="531"/>
                  <a:pt x="116" y="531"/>
                </a:cubicBezTo>
                <a:cubicBezTo>
                  <a:pt x="113" y="532"/>
                  <a:pt x="110" y="532"/>
                  <a:pt x="109" y="533"/>
                </a:cubicBezTo>
                <a:cubicBezTo>
                  <a:pt x="106" y="534"/>
                  <a:pt x="102" y="536"/>
                  <a:pt x="102" y="536"/>
                </a:cubicBezTo>
                <a:cubicBezTo>
                  <a:pt x="98" y="535"/>
                  <a:pt x="98" y="535"/>
                  <a:pt x="98" y="535"/>
                </a:cubicBezTo>
                <a:cubicBezTo>
                  <a:pt x="88" y="538"/>
                  <a:pt x="88" y="538"/>
                  <a:pt x="88" y="538"/>
                </a:cubicBezTo>
                <a:cubicBezTo>
                  <a:pt x="87" y="542"/>
                  <a:pt x="87" y="542"/>
                  <a:pt x="87" y="542"/>
                </a:cubicBezTo>
                <a:cubicBezTo>
                  <a:pt x="82" y="542"/>
                  <a:pt x="82" y="542"/>
                  <a:pt x="82" y="542"/>
                </a:cubicBezTo>
                <a:cubicBezTo>
                  <a:pt x="79" y="538"/>
                  <a:pt x="79" y="538"/>
                  <a:pt x="79" y="538"/>
                </a:cubicBezTo>
                <a:cubicBezTo>
                  <a:pt x="76" y="539"/>
                  <a:pt x="76" y="539"/>
                  <a:pt x="76" y="539"/>
                </a:cubicBezTo>
                <a:cubicBezTo>
                  <a:pt x="77" y="542"/>
                  <a:pt x="77" y="542"/>
                  <a:pt x="77" y="542"/>
                </a:cubicBezTo>
                <a:cubicBezTo>
                  <a:pt x="77" y="542"/>
                  <a:pt x="66" y="543"/>
                  <a:pt x="66" y="545"/>
                </a:cubicBezTo>
                <a:cubicBezTo>
                  <a:pt x="65" y="547"/>
                  <a:pt x="65" y="548"/>
                  <a:pt x="65" y="548"/>
                </a:cubicBezTo>
                <a:cubicBezTo>
                  <a:pt x="72" y="549"/>
                  <a:pt x="72" y="549"/>
                  <a:pt x="72" y="549"/>
                </a:cubicBezTo>
                <a:cubicBezTo>
                  <a:pt x="72" y="549"/>
                  <a:pt x="73" y="554"/>
                  <a:pt x="71" y="554"/>
                </a:cubicBezTo>
                <a:cubicBezTo>
                  <a:pt x="68" y="554"/>
                  <a:pt x="66" y="555"/>
                  <a:pt x="66" y="555"/>
                </a:cubicBezTo>
                <a:cubicBezTo>
                  <a:pt x="67" y="561"/>
                  <a:pt x="67" y="561"/>
                  <a:pt x="67" y="561"/>
                </a:cubicBezTo>
                <a:cubicBezTo>
                  <a:pt x="67" y="561"/>
                  <a:pt x="70" y="559"/>
                  <a:pt x="71" y="559"/>
                </a:cubicBezTo>
                <a:cubicBezTo>
                  <a:pt x="72" y="559"/>
                  <a:pt x="74" y="560"/>
                  <a:pt x="74" y="560"/>
                </a:cubicBezTo>
                <a:cubicBezTo>
                  <a:pt x="80" y="559"/>
                  <a:pt x="80" y="559"/>
                  <a:pt x="80" y="559"/>
                </a:cubicBezTo>
                <a:cubicBezTo>
                  <a:pt x="82" y="555"/>
                  <a:pt x="82" y="555"/>
                  <a:pt x="82" y="555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3" y="558"/>
                  <a:pt x="83" y="558"/>
                  <a:pt x="83" y="558"/>
                </a:cubicBezTo>
                <a:cubicBezTo>
                  <a:pt x="82" y="561"/>
                  <a:pt x="82" y="561"/>
                  <a:pt x="82" y="561"/>
                </a:cubicBezTo>
                <a:cubicBezTo>
                  <a:pt x="73" y="561"/>
                  <a:pt x="73" y="561"/>
                  <a:pt x="73" y="561"/>
                </a:cubicBezTo>
                <a:cubicBezTo>
                  <a:pt x="71" y="562"/>
                  <a:pt x="71" y="562"/>
                  <a:pt x="71" y="562"/>
                </a:cubicBezTo>
                <a:cubicBezTo>
                  <a:pt x="71" y="562"/>
                  <a:pt x="71" y="567"/>
                  <a:pt x="73" y="567"/>
                </a:cubicBezTo>
                <a:cubicBezTo>
                  <a:pt x="76" y="567"/>
                  <a:pt x="80" y="566"/>
                  <a:pt x="80" y="566"/>
                </a:cubicBezTo>
                <a:cubicBezTo>
                  <a:pt x="80" y="566"/>
                  <a:pt x="83" y="567"/>
                  <a:pt x="84" y="566"/>
                </a:cubicBezTo>
                <a:cubicBezTo>
                  <a:pt x="86" y="565"/>
                  <a:pt x="88" y="563"/>
                  <a:pt x="88" y="563"/>
                </a:cubicBezTo>
                <a:cubicBezTo>
                  <a:pt x="96" y="563"/>
                  <a:pt x="96" y="563"/>
                  <a:pt x="96" y="563"/>
                </a:cubicBezTo>
                <a:cubicBezTo>
                  <a:pt x="96" y="563"/>
                  <a:pt x="100" y="560"/>
                  <a:pt x="102" y="561"/>
                </a:cubicBezTo>
                <a:cubicBezTo>
                  <a:pt x="104" y="562"/>
                  <a:pt x="99" y="565"/>
                  <a:pt x="101" y="566"/>
                </a:cubicBezTo>
                <a:cubicBezTo>
                  <a:pt x="103" y="567"/>
                  <a:pt x="109" y="569"/>
                  <a:pt x="109" y="569"/>
                </a:cubicBezTo>
                <a:cubicBezTo>
                  <a:pt x="115" y="568"/>
                  <a:pt x="115" y="568"/>
                  <a:pt x="115" y="568"/>
                </a:cubicBezTo>
                <a:cubicBezTo>
                  <a:pt x="114" y="570"/>
                  <a:pt x="114" y="570"/>
                  <a:pt x="114" y="570"/>
                </a:cubicBezTo>
                <a:cubicBezTo>
                  <a:pt x="109" y="571"/>
                  <a:pt x="109" y="571"/>
                  <a:pt x="109" y="571"/>
                </a:cubicBezTo>
                <a:cubicBezTo>
                  <a:pt x="109" y="571"/>
                  <a:pt x="103" y="570"/>
                  <a:pt x="103" y="573"/>
                </a:cubicBezTo>
                <a:cubicBezTo>
                  <a:pt x="102" y="575"/>
                  <a:pt x="102" y="577"/>
                  <a:pt x="104" y="577"/>
                </a:cubicBezTo>
                <a:cubicBezTo>
                  <a:pt x="107" y="577"/>
                  <a:pt x="112" y="578"/>
                  <a:pt x="112" y="578"/>
                </a:cubicBezTo>
                <a:cubicBezTo>
                  <a:pt x="112" y="578"/>
                  <a:pt x="115" y="574"/>
                  <a:pt x="118" y="575"/>
                </a:cubicBezTo>
                <a:cubicBezTo>
                  <a:pt x="122" y="576"/>
                  <a:pt x="126" y="587"/>
                  <a:pt x="126" y="587"/>
                </a:cubicBezTo>
                <a:cubicBezTo>
                  <a:pt x="126" y="587"/>
                  <a:pt x="131" y="593"/>
                  <a:pt x="137" y="594"/>
                </a:cubicBezTo>
                <a:cubicBezTo>
                  <a:pt x="143" y="594"/>
                  <a:pt x="152" y="589"/>
                  <a:pt x="152" y="589"/>
                </a:cubicBezTo>
                <a:cubicBezTo>
                  <a:pt x="163" y="586"/>
                  <a:pt x="163" y="586"/>
                  <a:pt x="163" y="586"/>
                </a:cubicBezTo>
                <a:cubicBezTo>
                  <a:pt x="170" y="580"/>
                  <a:pt x="170" y="580"/>
                  <a:pt x="170" y="580"/>
                </a:cubicBezTo>
                <a:cubicBezTo>
                  <a:pt x="180" y="575"/>
                  <a:pt x="180" y="575"/>
                  <a:pt x="180" y="575"/>
                </a:cubicBezTo>
                <a:cubicBezTo>
                  <a:pt x="181" y="576"/>
                  <a:pt x="181" y="576"/>
                  <a:pt x="181" y="576"/>
                </a:cubicBezTo>
                <a:cubicBezTo>
                  <a:pt x="171" y="582"/>
                  <a:pt x="171" y="582"/>
                  <a:pt x="171" y="582"/>
                </a:cubicBezTo>
                <a:cubicBezTo>
                  <a:pt x="166" y="589"/>
                  <a:pt x="166" y="589"/>
                  <a:pt x="166" y="589"/>
                </a:cubicBezTo>
                <a:cubicBezTo>
                  <a:pt x="161" y="590"/>
                  <a:pt x="161" y="590"/>
                  <a:pt x="161" y="590"/>
                </a:cubicBezTo>
                <a:cubicBezTo>
                  <a:pt x="161" y="590"/>
                  <a:pt x="151" y="597"/>
                  <a:pt x="151" y="599"/>
                </a:cubicBezTo>
                <a:cubicBezTo>
                  <a:pt x="150" y="602"/>
                  <a:pt x="152" y="605"/>
                  <a:pt x="148" y="606"/>
                </a:cubicBezTo>
                <a:cubicBezTo>
                  <a:pt x="144" y="607"/>
                  <a:pt x="132" y="608"/>
                  <a:pt x="130" y="605"/>
                </a:cubicBezTo>
                <a:cubicBezTo>
                  <a:pt x="128" y="602"/>
                  <a:pt x="121" y="600"/>
                  <a:pt x="118" y="599"/>
                </a:cubicBezTo>
                <a:cubicBezTo>
                  <a:pt x="115" y="599"/>
                  <a:pt x="102" y="597"/>
                  <a:pt x="99" y="600"/>
                </a:cubicBezTo>
                <a:cubicBezTo>
                  <a:pt x="97" y="602"/>
                  <a:pt x="100" y="608"/>
                  <a:pt x="100" y="608"/>
                </a:cubicBezTo>
                <a:cubicBezTo>
                  <a:pt x="100" y="608"/>
                  <a:pt x="98" y="609"/>
                  <a:pt x="94" y="610"/>
                </a:cubicBezTo>
                <a:cubicBezTo>
                  <a:pt x="90" y="611"/>
                  <a:pt x="88" y="607"/>
                  <a:pt x="86" y="608"/>
                </a:cubicBezTo>
                <a:cubicBezTo>
                  <a:pt x="83" y="609"/>
                  <a:pt x="81" y="623"/>
                  <a:pt x="81" y="623"/>
                </a:cubicBezTo>
                <a:cubicBezTo>
                  <a:pt x="70" y="628"/>
                  <a:pt x="70" y="628"/>
                  <a:pt x="70" y="628"/>
                </a:cubicBezTo>
                <a:cubicBezTo>
                  <a:pt x="69" y="631"/>
                  <a:pt x="69" y="631"/>
                  <a:pt x="69" y="631"/>
                </a:cubicBezTo>
                <a:cubicBezTo>
                  <a:pt x="56" y="636"/>
                  <a:pt x="56" y="636"/>
                  <a:pt x="56" y="636"/>
                </a:cubicBezTo>
                <a:cubicBezTo>
                  <a:pt x="55" y="640"/>
                  <a:pt x="55" y="640"/>
                  <a:pt x="55" y="640"/>
                </a:cubicBezTo>
                <a:cubicBezTo>
                  <a:pt x="55" y="640"/>
                  <a:pt x="51" y="641"/>
                  <a:pt x="50" y="643"/>
                </a:cubicBezTo>
                <a:cubicBezTo>
                  <a:pt x="48" y="644"/>
                  <a:pt x="47" y="647"/>
                  <a:pt x="47" y="647"/>
                </a:cubicBezTo>
                <a:cubicBezTo>
                  <a:pt x="38" y="652"/>
                  <a:pt x="38" y="652"/>
                  <a:pt x="38" y="652"/>
                </a:cubicBezTo>
                <a:cubicBezTo>
                  <a:pt x="34" y="653"/>
                  <a:pt x="34" y="653"/>
                  <a:pt x="34" y="653"/>
                </a:cubicBezTo>
                <a:cubicBezTo>
                  <a:pt x="34" y="653"/>
                  <a:pt x="25" y="652"/>
                  <a:pt x="23" y="654"/>
                </a:cubicBezTo>
                <a:cubicBezTo>
                  <a:pt x="20" y="656"/>
                  <a:pt x="21" y="662"/>
                  <a:pt x="21" y="662"/>
                </a:cubicBezTo>
                <a:cubicBezTo>
                  <a:pt x="30" y="661"/>
                  <a:pt x="30" y="661"/>
                  <a:pt x="30" y="661"/>
                </a:cubicBezTo>
                <a:cubicBezTo>
                  <a:pt x="30" y="658"/>
                  <a:pt x="30" y="658"/>
                  <a:pt x="30" y="658"/>
                </a:cubicBezTo>
                <a:cubicBezTo>
                  <a:pt x="30" y="658"/>
                  <a:pt x="35" y="660"/>
                  <a:pt x="36" y="661"/>
                </a:cubicBezTo>
                <a:cubicBezTo>
                  <a:pt x="37" y="662"/>
                  <a:pt x="41" y="670"/>
                  <a:pt x="41" y="670"/>
                </a:cubicBezTo>
                <a:cubicBezTo>
                  <a:pt x="48" y="665"/>
                  <a:pt x="48" y="665"/>
                  <a:pt x="48" y="665"/>
                </a:cubicBezTo>
                <a:cubicBezTo>
                  <a:pt x="47" y="662"/>
                  <a:pt x="47" y="662"/>
                  <a:pt x="47" y="662"/>
                </a:cubicBezTo>
                <a:cubicBezTo>
                  <a:pt x="47" y="662"/>
                  <a:pt x="52" y="655"/>
                  <a:pt x="52" y="656"/>
                </a:cubicBezTo>
                <a:cubicBezTo>
                  <a:pt x="52" y="657"/>
                  <a:pt x="53" y="660"/>
                  <a:pt x="53" y="660"/>
                </a:cubicBezTo>
                <a:cubicBezTo>
                  <a:pt x="53" y="660"/>
                  <a:pt x="61" y="657"/>
                  <a:pt x="62" y="657"/>
                </a:cubicBezTo>
                <a:cubicBezTo>
                  <a:pt x="63" y="656"/>
                  <a:pt x="66" y="652"/>
                  <a:pt x="66" y="652"/>
                </a:cubicBezTo>
                <a:cubicBezTo>
                  <a:pt x="66" y="652"/>
                  <a:pt x="72" y="654"/>
                  <a:pt x="74" y="653"/>
                </a:cubicBezTo>
                <a:cubicBezTo>
                  <a:pt x="78" y="653"/>
                  <a:pt x="84" y="652"/>
                  <a:pt x="85" y="653"/>
                </a:cubicBezTo>
                <a:cubicBezTo>
                  <a:pt x="85" y="654"/>
                  <a:pt x="86" y="658"/>
                  <a:pt x="86" y="658"/>
                </a:cubicBezTo>
                <a:cubicBezTo>
                  <a:pt x="89" y="656"/>
                  <a:pt x="89" y="656"/>
                  <a:pt x="89" y="656"/>
                </a:cubicBezTo>
                <a:cubicBezTo>
                  <a:pt x="90" y="650"/>
                  <a:pt x="90" y="650"/>
                  <a:pt x="90" y="650"/>
                </a:cubicBezTo>
                <a:cubicBezTo>
                  <a:pt x="93" y="659"/>
                  <a:pt x="93" y="659"/>
                  <a:pt x="93" y="659"/>
                </a:cubicBezTo>
                <a:cubicBezTo>
                  <a:pt x="100" y="659"/>
                  <a:pt x="100" y="659"/>
                  <a:pt x="100" y="659"/>
                </a:cubicBezTo>
                <a:cubicBezTo>
                  <a:pt x="100" y="659"/>
                  <a:pt x="101" y="666"/>
                  <a:pt x="104" y="666"/>
                </a:cubicBezTo>
                <a:cubicBezTo>
                  <a:pt x="109" y="668"/>
                  <a:pt x="112" y="662"/>
                  <a:pt x="112" y="662"/>
                </a:cubicBezTo>
                <a:cubicBezTo>
                  <a:pt x="115" y="660"/>
                  <a:pt x="115" y="660"/>
                  <a:pt x="115" y="660"/>
                </a:cubicBezTo>
                <a:cubicBezTo>
                  <a:pt x="114" y="656"/>
                  <a:pt x="114" y="656"/>
                  <a:pt x="114" y="656"/>
                </a:cubicBezTo>
                <a:cubicBezTo>
                  <a:pt x="118" y="653"/>
                  <a:pt x="118" y="653"/>
                  <a:pt x="118" y="653"/>
                </a:cubicBezTo>
                <a:cubicBezTo>
                  <a:pt x="119" y="647"/>
                  <a:pt x="119" y="647"/>
                  <a:pt x="119" y="647"/>
                </a:cubicBezTo>
                <a:cubicBezTo>
                  <a:pt x="122" y="645"/>
                  <a:pt x="122" y="645"/>
                  <a:pt x="122" y="645"/>
                </a:cubicBezTo>
                <a:cubicBezTo>
                  <a:pt x="122" y="639"/>
                  <a:pt x="122" y="639"/>
                  <a:pt x="122" y="639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3" y="644"/>
                  <a:pt x="129" y="641"/>
                  <a:pt x="141" y="641"/>
                </a:cubicBezTo>
                <a:cubicBezTo>
                  <a:pt x="153" y="642"/>
                  <a:pt x="160" y="653"/>
                  <a:pt x="160" y="653"/>
                </a:cubicBezTo>
                <a:cubicBezTo>
                  <a:pt x="162" y="657"/>
                  <a:pt x="162" y="657"/>
                  <a:pt x="162" y="657"/>
                </a:cubicBezTo>
                <a:cubicBezTo>
                  <a:pt x="164" y="655"/>
                  <a:pt x="164" y="655"/>
                  <a:pt x="164" y="655"/>
                </a:cubicBezTo>
                <a:cubicBezTo>
                  <a:pt x="164" y="655"/>
                  <a:pt x="161" y="654"/>
                  <a:pt x="163" y="652"/>
                </a:cubicBezTo>
                <a:cubicBezTo>
                  <a:pt x="165" y="648"/>
                  <a:pt x="171" y="652"/>
                  <a:pt x="171" y="652"/>
                </a:cubicBezTo>
                <a:cubicBezTo>
                  <a:pt x="177" y="652"/>
                  <a:pt x="177" y="652"/>
                  <a:pt x="177" y="652"/>
                </a:cubicBezTo>
                <a:cubicBezTo>
                  <a:pt x="178" y="653"/>
                  <a:pt x="182" y="657"/>
                  <a:pt x="184" y="655"/>
                </a:cubicBezTo>
                <a:cubicBezTo>
                  <a:pt x="187" y="654"/>
                  <a:pt x="185" y="650"/>
                  <a:pt x="185" y="650"/>
                </a:cubicBezTo>
                <a:cubicBezTo>
                  <a:pt x="185" y="650"/>
                  <a:pt x="178" y="647"/>
                  <a:pt x="180" y="646"/>
                </a:cubicBezTo>
                <a:cubicBezTo>
                  <a:pt x="182" y="645"/>
                  <a:pt x="185" y="649"/>
                  <a:pt x="186" y="648"/>
                </a:cubicBezTo>
                <a:cubicBezTo>
                  <a:pt x="188" y="648"/>
                  <a:pt x="195" y="646"/>
                  <a:pt x="195" y="646"/>
                </a:cubicBezTo>
                <a:cubicBezTo>
                  <a:pt x="195" y="646"/>
                  <a:pt x="199" y="649"/>
                  <a:pt x="201" y="649"/>
                </a:cubicBezTo>
                <a:cubicBezTo>
                  <a:pt x="202" y="649"/>
                  <a:pt x="203" y="646"/>
                  <a:pt x="203" y="646"/>
                </a:cubicBezTo>
                <a:cubicBezTo>
                  <a:pt x="203" y="646"/>
                  <a:pt x="209" y="648"/>
                  <a:pt x="211" y="647"/>
                </a:cubicBezTo>
                <a:cubicBezTo>
                  <a:pt x="213" y="646"/>
                  <a:pt x="212" y="642"/>
                  <a:pt x="212" y="642"/>
                </a:cubicBezTo>
                <a:cubicBezTo>
                  <a:pt x="212" y="642"/>
                  <a:pt x="216" y="648"/>
                  <a:pt x="218" y="648"/>
                </a:cubicBezTo>
                <a:cubicBezTo>
                  <a:pt x="220" y="648"/>
                  <a:pt x="220" y="643"/>
                  <a:pt x="220" y="644"/>
                </a:cubicBezTo>
                <a:cubicBezTo>
                  <a:pt x="221" y="646"/>
                  <a:pt x="224" y="649"/>
                  <a:pt x="224" y="649"/>
                </a:cubicBezTo>
                <a:cubicBezTo>
                  <a:pt x="224" y="649"/>
                  <a:pt x="226" y="643"/>
                  <a:pt x="229" y="646"/>
                </a:cubicBezTo>
                <a:cubicBezTo>
                  <a:pt x="232" y="649"/>
                  <a:pt x="231" y="654"/>
                  <a:pt x="232" y="654"/>
                </a:cubicBezTo>
                <a:cubicBezTo>
                  <a:pt x="234" y="654"/>
                  <a:pt x="237" y="653"/>
                  <a:pt x="237" y="653"/>
                </a:cubicBezTo>
                <a:cubicBezTo>
                  <a:pt x="237" y="653"/>
                  <a:pt x="248" y="650"/>
                  <a:pt x="257" y="652"/>
                </a:cubicBezTo>
                <a:cubicBezTo>
                  <a:pt x="264" y="654"/>
                  <a:pt x="270" y="659"/>
                  <a:pt x="276" y="659"/>
                </a:cubicBezTo>
                <a:cubicBezTo>
                  <a:pt x="281" y="659"/>
                  <a:pt x="283" y="657"/>
                  <a:pt x="283" y="657"/>
                </a:cubicBezTo>
                <a:cubicBezTo>
                  <a:pt x="295" y="656"/>
                  <a:pt x="295" y="656"/>
                  <a:pt x="295" y="656"/>
                </a:cubicBezTo>
                <a:cubicBezTo>
                  <a:pt x="301" y="649"/>
                  <a:pt x="301" y="649"/>
                  <a:pt x="301" y="649"/>
                </a:cubicBezTo>
                <a:cubicBezTo>
                  <a:pt x="310" y="653"/>
                  <a:pt x="310" y="653"/>
                  <a:pt x="310" y="653"/>
                </a:cubicBezTo>
                <a:cubicBezTo>
                  <a:pt x="310" y="653"/>
                  <a:pt x="309" y="643"/>
                  <a:pt x="312" y="643"/>
                </a:cubicBezTo>
                <a:cubicBezTo>
                  <a:pt x="315" y="643"/>
                  <a:pt x="318" y="644"/>
                  <a:pt x="318" y="644"/>
                </a:cubicBezTo>
                <a:cubicBezTo>
                  <a:pt x="328" y="641"/>
                  <a:pt x="328" y="641"/>
                  <a:pt x="328" y="641"/>
                </a:cubicBezTo>
                <a:cubicBezTo>
                  <a:pt x="329" y="631"/>
                  <a:pt x="329" y="631"/>
                  <a:pt x="329" y="631"/>
                </a:cubicBezTo>
                <a:cubicBezTo>
                  <a:pt x="332" y="627"/>
                  <a:pt x="332" y="627"/>
                  <a:pt x="332" y="627"/>
                </a:cubicBezTo>
                <a:cubicBezTo>
                  <a:pt x="331" y="625"/>
                  <a:pt x="331" y="625"/>
                  <a:pt x="331" y="625"/>
                </a:cubicBezTo>
                <a:cubicBezTo>
                  <a:pt x="310" y="626"/>
                  <a:pt x="310" y="626"/>
                  <a:pt x="310" y="626"/>
                </a:cubicBezTo>
                <a:cubicBezTo>
                  <a:pt x="307" y="625"/>
                  <a:pt x="307" y="625"/>
                  <a:pt x="307" y="625"/>
                </a:cubicBezTo>
                <a:cubicBezTo>
                  <a:pt x="311" y="623"/>
                  <a:pt x="311" y="623"/>
                  <a:pt x="311" y="623"/>
                </a:cubicBezTo>
                <a:cubicBezTo>
                  <a:pt x="311" y="623"/>
                  <a:pt x="312" y="621"/>
                  <a:pt x="309" y="620"/>
                </a:cubicBezTo>
                <a:cubicBezTo>
                  <a:pt x="306" y="618"/>
                  <a:pt x="302" y="621"/>
                  <a:pt x="302" y="621"/>
                </a:cubicBezTo>
                <a:cubicBezTo>
                  <a:pt x="296" y="621"/>
                  <a:pt x="296" y="621"/>
                  <a:pt x="296" y="621"/>
                </a:cubicBezTo>
                <a:cubicBezTo>
                  <a:pt x="303" y="617"/>
                  <a:pt x="303" y="617"/>
                  <a:pt x="303" y="617"/>
                </a:cubicBezTo>
                <a:cubicBezTo>
                  <a:pt x="298" y="614"/>
                  <a:pt x="298" y="614"/>
                  <a:pt x="298" y="614"/>
                </a:cubicBezTo>
                <a:cubicBezTo>
                  <a:pt x="295" y="614"/>
                  <a:pt x="295" y="614"/>
                  <a:pt x="295" y="614"/>
                </a:cubicBezTo>
                <a:cubicBezTo>
                  <a:pt x="293" y="615"/>
                  <a:pt x="293" y="615"/>
                  <a:pt x="293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2" y="614"/>
                  <a:pt x="292" y="614"/>
                  <a:pt x="292" y="614"/>
                </a:cubicBezTo>
                <a:cubicBezTo>
                  <a:pt x="294" y="612"/>
                  <a:pt x="294" y="612"/>
                  <a:pt x="294" y="612"/>
                </a:cubicBezTo>
                <a:cubicBezTo>
                  <a:pt x="298" y="612"/>
                  <a:pt x="298" y="612"/>
                  <a:pt x="298" y="612"/>
                </a:cubicBezTo>
                <a:cubicBezTo>
                  <a:pt x="307" y="613"/>
                  <a:pt x="307" y="613"/>
                  <a:pt x="307" y="613"/>
                </a:cubicBezTo>
                <a:cubicBezTo>
                  <a:pt x="312" y="609"/>
                  <a:pt x="312" y="609"/>
                  <a:pt x="312" y="609"/>
                </a:cubicBezTo>
                <a:cubicBezTo>
                  <a:pt x="309" y="607"/>
                  <a:pt x="309" y="607"/>
                  <a:pt x="309" y="607"/>
                </a:cubicBezTo>
                <a:cubicBezTo>
                  <a:pt x="313" y="606"/>
                  <a:pt x="313" y="606"/>
                  <a:pt x="313" y="606"/>
                </a:cubicBezTo>
                <a:cubicBezTo>
                  <a:pt x="314" y="599"/>
                  <a:pt x="314" y="599"/>
                  <a:pt x="314" y="599"/>
                </a:cubicBezTo>
                <a:cubicBezTo>
                  <a:pt x="308" y="601"/>
                  <a:pt x="308" y="601"/>
                  <a:pt x="308" y="601"/>
                </a:cubicBezTo>
                <a:cubicBezTo>
                  <a:pt x="306" y="599"/>
                  <a:pt x="306" y="599"/>
                  <a:pt x="306" y="599"/>
                </a:cubicBezTo>
                <a:cubicBezTo>
                  <a:pt x="315" y="596"/>
                  <a:pt x="315" y="596"/>
                  <a:pt x="315" y="596"/>
                </a:cubicBezTo>
                <a:cubicBezTo>
                  <a:pt x="316" y="594"/>
                  <a:pt x="316" y="594"/>
                  <a:pt x="316" y="594"/>
                </a:cubicBezTo>
                <a:cubicBezTo>
                  <a:pt x="319" y="598"/>
                  <a:pt x="319" y="598"/>
                  <a:pt x="319" y="598"/>
                </a:cubicBezTo>
                <a:cubicBezTo>
                  <a:pt x="319" y="598"/>
                  <a:pt x="324" y="598"/>
                  <a:pt x="327" y="596"/>
                </a:cubicBezTo>
                <a:cubicBezTo>
                  <a:pt x="330" y="595"/>
                  <a:pt x="327" y="592"/>
                  <a:pt x="327" y="592"/>
                </a:cubicBezTo>
                <a:cubicBezTo>
                  <a:pt x="329" y="590"/>
                  <a:pt x="329" y="590"/>
                  <a:pt x="329" y="590"/>
                </a:cubicBezTo>
                <a:cubicBezTo>
                  <a:pt x="323" y="587"/>
                  <a:pt x="323" y="587"/>
                  <a:pt x="323" y="587"/>
                </a:cubicBezTo>
                <a:cubicBezTo>
                  <a:pt x="328" y="585"/>
                  <a:pt x="328" y="585"/>
                  <a:pt x="328" y="585"/>
                </a:cubicBezTo>
                <a:cubicBezTo>
                  <a:pt x="328" y="582"/>
                  <a:pt x="328" y="582"/>
                  <a:pt x="328" y="582"/>
                </a:cubicBezTo>
                <a:cubicBezTo>
                  <a:pt x="330" y="582"/>
                  <a:pt x="330" y="582"/>
                  <a:pt x="330" y="582"/>
                </a:cubicBezTo>
                <a:cubicBezTo>
                  <a:pt x="331" y="587"/>
                  <a:pt x="331" y="587"/>
                  <a:pt x="331" y="587"/>
                </a:cubicBezTo>
                <a:cubicBezTo>
                  <a:pt x="331" y="587"/>
                  <a:pt x="343" y="583"/>
                  <a:pt x="345" y="580"/>
                </a:cubicBezTo>
                <a:cubicBezTo>
                  <a:pt x="348" y="577"/>
                  <a:pt x="345" y="569"/>
                  <a:pt x="348" y="567"/>
                </a:cubicBezTo>
                <a:cubicBezTo>
                  <a:pt x="351" y="564"/>
                  <a:pt x="357" y="553"/>
                  <a:pt x="355" y="545"/>
                </a:cubicBezTo>
                <a:cubicBezTo>
                  <a:pt x="354" y="535"/>
                  <a:pt x="342" y="526"/>
                  <a:pt x="342" y="526"/>
                </a:cubicBezTo>
                <a:close/>
                <a:moveTo>
                  <a:pt x="217" y="652"/>
                </a:moveTo>
                <a:cubicBezTo>
                  <a:pt x="217" y="652"/>
                  <a:pt x="214" y="648"/>
                  <a:pt x="212" y="648"/>
                </a:cubicBezTo>
                <a:cubicBezTo>
                  <a:pt x="211" y="648"/>
                  <a:pt x="209" y="650"/>
                  <a:pt x="209" y="650"/>
                </a:cubicBezTo>
                <a:cubicBezTo>
                  <a:pt x="200" y="652"/>
                  <a:pt x="200" y="652"/>
                  <a:pt x="200" y="652"/>
                </a:cubicBezTo>
                <a:cubicBezTo>
                  <a:pt x="202" y="655"/>
                  <a:pt x="202" y="655"/>
                  <a:pt x="202" y="655"/>
                </a:cubicBezTo>
                <a:cubicBezTo>
                  <a:pt x="205" y="655"/>
                  <a:pt x="205" y="655"/>
                  <a:pt x="205" y="655"/>
                </a:cubicBezTo>
                <a:cubicBezTo>
                  <a:pt x="210" y="661"/>
                  <a:pt x="210" y="661"/>
                  <a:pt x="210" y="661"/>
                </a:cubicBezTo>
                <a:cubicBezTo>
                  <a:pt x="216" y="660"/>
                  <a:pt x="216" y="660"/>
                  <a:pt x="216" y="660"/>
                </a:cubicBezTo>
                <a:cubicBezTo>
                  <a:pt x="216" y="660"/>
                  <a:pt x="217" y="658"/>
                  <a:pt x="218" y="657"/>
                </a:cubicBezTo>
                <a:cubicBezTo>
                  <a:pt x="220" y="657"/>
                  <a:pt x="221" y="655"/>
                  <a:pt x="221" y="655"/>
                </a:cubicBezTo>
                <a:cubicBezTo>
                  <a:pt x="219" y="652"/>
                  <a:pt x="219" y="652"/>
                  <a:pt x="219" y="652"/>
                </a:cubicBezTo>
                <a:lnTo>
                  <a:pt x="217" y="652"/>
                </a:lnTo>
                <a:close/>
                <a:moveTo>
                  <a:pt x="117" y="454"/>
                </a:moveTo>
                <a:cubicBezTo>
                  <a:pt x="115" y="458"/>
                  <a:pt x="115" y="458"/>
                  <a:pt x="115" y="458"/>
                </a:cubicBezTo>
                <a:cubicBezTo>
                  <a:pt x="112" y="456"/>
                  <a:pt x="112" y="456"/>
                  <a:pt x="112" y="456"/>
                </a:cubicBezTo>
                <a:cubicBezTo>
                  <a:pt x="111" y="459"/>
                  <a:pt x="111" y="459"/>
                  <a:pt x="111" y="459"/>
                </a:cubicBezTo>
                <a:cubicBezTo>
                  <a:pt x="115" y="465"/>
                  <a:pt x="115" y="465"/>
                  <a:pt x="115" y="465"/>
                </a:cubicBezTo>
                <a:cubicBezTo>
                  <a:pt x="115" y="465"/>
                  <a:pt x="115" y="470"/>
                  <a:pt x="121" y="471"/>
                </a:cubicBezTo>
                <a:cubicBezTo>
                  <a:pt x="128" y="472"/>
                  <a:pt x="129" y="466"/>
                  <a:pt x="129" y="466"/>
                </a:cubicBezTo>
                <a:cubicBezTo>
                  <a:pt x="135" y="465"/>
                  <a:pt x="135" y="465"/>
                  <a:pt x="135" y="465"/>
                </a:cubicBezTo>
                <a:cubicBezTo>
                  <a:pt x="136" y="463"/>
                  <a:pt x="136" y="463"/>
                  <a:pt x="136" y="463"/>
                </a:cubicBezTo>
                <a:cubicBezTo>
                  <a:pt x="130" y="460"/>
                  <a:pt x="130" y="460"/>
                  <a:pt x="130" y="460"/>
                </a:cubicBezTo>
                <a:cubicBezTo>
                  <a:pt x="128" y="453"/>
                  <a:pt x="128" y="453"/>
                  <a:pt x="128" y="453"/>
                </a:cubicBezTo>
                <a:cubicBezTo>
                  <a:pt x="121" y="452"/>
                  <a:pt x="121" y="452"/>
                  <a:pt x="121" y="452"/>
                </a:cubicBezTo>
                <a:lnTo>
                  <a:pt x="117" y="454"/>
                </a:lnTo>
                <a:close/>
                <a:moveTo>
                  <a:pt x="134" y="391"/>
                </a:moveTo>
                <a:cubicBezTo>
                  <a:pt x="128" y="400"/>
                  <a:pt x="128" y="400"/>
                  <a:pt x="128" y="400"/>
                </a:cubicBezTo>
                <a:cubicBezTo>
                  <a:pt x="123" y="401"/>
                  <a:pt x="123" y="401"/>
                  <a:pt x="123" y="401"/>
                </a:cubicBezTo>
                <a:cubicBezTo>
                  <a:pt x="123" y="401"/>
                  <a:pt x="121" y="404"/>
                  <a:pt x="123" y="406"/>
                </a:cubicBezTo>
                <a:cubicBezTo>
                  <a:pt x="126" y="409"/>
                  <a:pt x="128" y="410"/>
                  <a:pt x="128" y="410"/>
                </a:cubicBezTo>
                <a:cubicBezTo>
                  <a:pt x="132" y="408"/>
                  <a:pt x="132" y="408"/>
                  <a:pt x="132" y="408"/>
                </a:cubicBezTo>
                <a:cubicBezTo>
                  <a:pt x="138" y="403"/>
                  <a:pt x="142" y="400"/>
                  <a:pt x="142" y="400"/>
                </a:cubicBezTo>
                <a:cubicBezTo>
                  <a:pt x="139" y="396"/>
                  <a:pt x="139" y="396"/>
                  <a:pt x="139" y="396"/>
                </a:cubicBezTo>
                <a:cubicBezTo>
                  <a:pt x="139" y="392"/>
                  <a:pt x="139" y="392"/>
                  <a:pt x="139" y="392"/>
                </a:cubicBezTo>
                <a:lnTo>
                  <a:pt x="134" y="391"/>
                </a:lnTo>
                <a:close/>
                <a:moveTo>
                  <a:pt x="129" y="302"/>
                </a:moveTo>
                <a:cubicBezTo>
                  <a:pt x="126" y="301"/>
                  <a:pt x="126" y="301"/>
                  <a:pt x="126" y="301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21" y="317"/>
                  <a:pt x="121" y="317"/>
                  <a:pt x="121" y="317"/>
                </a:cubicBezTo>
                <a:cubicBezTo>
                  <a:pt x="121" y="317"/>
                  <a:pt x="125" y="322"/>
                  <a:pt x="128" y="319"/>
                </a:cubicBezTo>
                <a:cubicBezTo>
                  <a:pt x="130" y="317"/>
                  <a:pt x="129" y="313"/>
                  <a:pt x="129" y="313"/>
                </a:cubicBezTo>
                <a:cubicBezTo>
                  <a:pt x="131" y="309"/>
                  <a:pt x="131" y="309"/>
                  <a:pt x="131" y="309"/>
                </a:cubicBezTo>
                <a:lnTo>
                  <a:pt x="129" y="302"/>
                </a:lnTo>
                <a:close/>
                <a:moveTo>
                  <a:pt x="135" y="292"/>
                </a:moveTo>
                <a:cubicBezTo>
                  <a:pt x="133" y="292"/>
                  <a:pt x="133" y="292"/>
                  <a:pt x="133" y="292"/>
                </a:cubicBezTo>
                <a:cubicBezTo>
                  <a:pt x="134" y="301"/>
                  <a:pt x="134" y="301"/>
                  <a:pt x="134" y="301"/>
                </a:cubicBezTo>
                <a:cubicBezTo>
                  <a:pt x="136" y="303"/>
                  <a:pt x="136" y="303"/>
                  <a:pt x="136" y="303"/>
                </a:cubicBezTo>
                <a:cubicBezTo>
                  <a:pt x="138" y="302"/>
                  <a:pt x="138" y="302"/>
                  <a:pt x="138" y="302"/>
                </a:cubicBezTo>
                <a:cubicBezTo>
                  <a:pt x="137" y="299"/>
                  <a:pt x="137" y="299"/>
                  <a:pt x="137" y="299"/>
                </a:cubicBezTo>
                <a:cubicBezTo>
                  <a:pt x="138" y="297"/>
                  <a:pt x="138" y="297"/>
                  <a:pt x="138" y="297"/>
                </a:cubicBezTo>
                <a:lnTo>
                  <a:pt x="135" y="292"/>
                </a:lnTo>
                <a:close/>
                <a:moveTo>
                  <a:pt x="99" y="286"/>
                </a:moveTo>
                <a:cubicBezTo>
                  <a:pt x="99" y="283"/>
                  <a:pt x="100" y="280"/>
                  <a:pt x="100" y="280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92" y="284"/>
                  <a:pt x="92" y="284"/>
                  <a:pt x="92" y="284"/>
                </a:cubicBezTo>
                <a:cubicBezTo>
                  <a:pt x="87" y="282"/>
                  <a:pt x="87" y="282"/>
                  <a:pt x="87" y="282"/>
                </a:cubicBezTo>
                <a:cubicBezTo>
                  <a:pt x="87" y="282"/>
                  <a:pt x="84" y="283"/>
                  <a:pt x="83" y="287"/>
                </a:cubicBezTo>
                <a:cubicBezTo>
                  <a:pt x="83" y="291"/>
                  <a:pt x="82" y="293"/>
                  <a:pt x="82" y="293"/>
                </a:cubicBezTo>
                <a:cubicBezTo>
                  <a:pt x="84" y="293"/>
                  <a:pt x="84" y="293"/>
                  <a:pt x="84" y="293"/>
                </a:cubicBezTo>
                <a:cubicBezTo>
                  <a:pt x="88" y="286"/>
                  <a:pt x="88" y="286"/>
                  <a:pt x="88" y="286"/>
                </a:cubicBezTo>
                <a:cubicBezTo>
                  <a:pt x="93" y="287"/>
                  <a:pt x="93" y="287"/>
                  <a:pt x="93" y="287"/>
                </a:cubicBezTo>
                <a:cubicBezTo>
                  <a:pt x="93" y="291"/>
                  <a:pt x="93" y="291"/>
                  <a:pt x="93" y="291"/>
                </a:cubicBezTo>
                <a:cubicBezTo>
                  <a:pt x="93" y="291"/>
                  <a:pt x="89" y="290"/>
                  <a:pt x="89" y="291"/>
                </a:cubicBezTo>
                <a:cubicBezTo>
                  <a:pt x="89" y="292"/>
                  <a:pt x="90" y="296"/>
                  <a:pt x="90" y="296"/>
                </a:cubicBezTo>
                <a:cubicBezTo>
                  <a:pt x="90" y="296"/>
                  <a:pt x="86" y="297"/>
                  <a:pt x="86" y="299"/>
                </a:cubicBezTo>
                <a:cubicBezTo>
                  <a:pt x="87" y="301"/>
                  <a:pt x="92" y="299"/>
                  <a:pt x="92" y="299"/>
                </a:cubicBezTo>
                <a:cubicBezTo>
                  <a:pt x="92" y="299"/>
                  <a:pt x="97" y="299"/>
                  <a:pt x="99" y="295"/>
                </a:cubicBezTo>
                <a:cubicBezTo>
                  <a:pt x="100" y="292"/>
                  <a:pt x="97" y="291"/>
                  <a:pt x="97" y="291"/>
                </a:cubicBezTo>
                <a:cubicBezTo>
                  <a:pt x="99" y="289"/>
                  <a:pt x="99" y="289"/>
                  <a:pt x="99" y="289"/>
                </a:cubicBezTo>
                <a:lnTo>
                  <a:pt x="99" y="286"/>
                </a:lnTo>
                <a:close/>
                <a:moveTo>
                  <a:pt x="111" y="283"/>
                </a:moveTo>
                <a:cubicBezTo>
                  <a:pt x="118" y="271"/>
                  <a:pt x="118" y="271"/>
                  <a:pt x="118" y="271"/>
                </a:cubicBezTo>
                <a:cubicBezTo>
                  <a:pt x="115" y="272"/>
                  <a:pt x="115" y="272"/>
                  <a:pt x="115" y="272"/>
                </a:cubicBezTo>
                <a:cubicBezTo>
                  <a:pt x="111" y="276"/>
                  <a:pt x="111" y="276"/>
                  <a:pt x="111" y="276"/>
                </a:cubicBezTo>
                <a:cubicBezTo>
                  <a:pt x="107" y="276"/>
                  <a:pt x="107" y="276"/>
                  <a:pt x="107" y="276"/>
                </a:cubicBezTo>
                <a:cubicBezTo>
                  <a:pt x="106" y="280"/>
                  <a:pt x="106" y="280"/>
                  <a:pt x="106" y="280"/>
                </a:cubicBezTo>
                <a:cubicBezTo>
                  <a:pt x="110" y="280"/>
                  <a:pt x="110" y="280"/>
                  <a:pt x="110" y="280"/>
                </a:cubicBezTo>
                <a:cubicBezTo>
                  <a:pt x="109" y="281"/>
                  <a:pt x="109" y="281"/>
                  <a:pt x="109" y="281"/>
                </a:cubicBezTo>
                <a:cubicBezTo>
                  <a:pt x="102" y="283"/>
                  <a:pt x="102" y="283"/>
                  <a:pt x="102" y="283"/>
                </a:cubicBezTo>
                <a:cubicBezTo>
                  <a:pt x="101" y="287"/>
                  <a:pt x="101" y="287"/>
                  <a:pt x="101" y="287"/>
                </a:cubicBezTo>
                <a:cubicBezTo>
                  <a:pt x="102" y="291"/>
                  <a:pt x="102" y="291"/>
                  <a:pt x="102" y="291"/>
                </a:cubicBezTo>
                <a:lnTo>
                  <a:pt x="111" y="283"/>
                </a:lnTo>
                <a:close/>
                <a:moveTo>
                  <a:pt x="103" y="269"/>
                </a:moveTo>
                <a:cubicBezTo>
                  <a:pt x="103" y="269"/>
                  <a:pt x="102" y="267"/>
                  <a:pt x="99" y="268"/>
                </a:cubicBezTo>
                <a:cubicBezTo>
                  <a:pt x="97" y="269"/>
                  <a:pt x="97" y="272"/>
                  <a:pt x="97" y="272"/>
                </a:cubicBezTo>
                <a:cubicBezTo>
                  <a:pt x="100" y="274"/>
                  <a:pt x="100" y="274"/>
                  <a:pt x="100" y="274"/>
                </a:cubicBezTo>
                <a:cubicBezTo>
                  <a:pt x="100" y="271"/>
                  <a:pt x="100" y="271"/>
                  <a:pt x="100" y="271"/>
                </a:cubicBezTo>
                <a:lnTo>
                  <a:pt x="103" y="269"/>
                </a:lnTo>
                <a:close/>
                <a:moveTo>
                  <a:pt x="81" y="236"/>
                </a:moveTo>
                <a:cubicBezTo>
                  <a:pt x="79" y="242"/>
                  <a:pt x="79" y="242"/>
                  <a:pt x="79" y="242"/>
                </a:cubicBezTo>
                <a:cubicBezTo>
                  <a:pt x="81" y="243"/>
                  <a:pt x="81" y="243"/>
                  <a:pt x="81" y="243"/>
                </a:cubicBezTo>
                <a:cubicBezTo>
                  <a:pt x="85" y="239"/>
                  <a:pt x="85" y="239"/>
                  <a:pt x="85" y="239"/>
                </a:cubicBezTo>
                <a:cubicBezTo>
                  <a:pt x="88" y="238"/>
                  <a:pt x="88" y="238"/>
                  <a:pt x="88" y="238"/>
                </a:cubicBezTo>
                <a:cubicBezTo>
                  <a:pt x="89" y="236"/>
                  <a:pt x="89" y="236"/>
                  <a:pt x="89" y="236"/>
                </a:cubicBezTo>
                <a:cubicBezTo>
                  <a:pt x="86" y="235"/>
                  <a:pt x="86" y="235"/>
                  <a:pt x="86" y="235"/>
                </a:cubicBezTo>
                <a:cubicBezTo>
                  <a:pt x="84" y="237"/>
                  <a:pt x="84" y="237"/>
                  <a:pt x="84" y="237"/>
                </a:cubicBezTo>
                <a:lnTo>
                  <a:pt x="81" y="236"/>
                </a:lnTo>
                <a:close/>
                <a:moveTo>
                  <a:pt x="99" y="230"/>
                </a:moveTo>
                <a:cubicBezTo>
                  <a:pt x="92" y="234"/>
                  <a:pt x="92" y="234"/>
                  <a:pt x="92" y="234"/>
                </a:cubicBezTo>
                <a:cubicBezTo>
                  <a:pt x="96" y="236"/>
                  <a:pt x="96" y="236"/>
                  <a:pt x="96" y="236"/>
                </a:cubicBezTo>
                <a:cubicBezTo>
                  <a:pt x="101" y="232"/>
                  <a:pt x="101" y="232"/>
                  <a:pt x="101" y="232"/>
                </a:cubicBezTo>
                <a:lnTo>
                  <a:pt x="99" y="230"/>
                </a:lnTo>
                <a:close/>
                <a:moveTo>
                  <a:pt x="125" y="255"/>
                </a:moveTo>
                <a:cubicBezTo>
                  <a:pt x="126" y="252"/>
                  <a:pt x="126" y="252"/>
                  <a:pt x="126" y="252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16" y="245"/>
                  <a:pt x="116" y="245"/>
                  <a:pt x="116" y="245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2" y="235"/>
                  <a:pt x="112" y="235"/>
                  <a:pt x="112" y="235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09" y="237"/>
                  <a:pt x="109" y="237"/>
                  <a:pt x="109" y="237"/>
                </a:cubicBezTo>
                <a:cubicBezTo>
                  <a:pt x="106" y="236"/>
                  <a:pt x="106" y="236"/>
                  <a:pt x="106" y="236"/>
                </a:cubicBezTo>
                <a:cubicBezTo>
                  <a:pt x="103" y="239"/>
                  <a:pt x="103" y="239"/>
                  <a:pt x="103" y="239"/>
                </a:cubicBezTo>
                <a:cubicBezTo>
                  <a:pt x="110" y="245"/>
                  <a:pt x="110" y="245"/>
                  <a:pt x="110" y="245"/>
                </a:cubicBezTo>
                <a:cubicBezTo>
                  <a:pt x="110" y="245"/>
                  <a:pt x="114" y="244"/>
                  <a:pt x="114" y="246"/>
                </a:cubicBezTo>
                <a:cubicBezTo>
                  <a:pt x="115" y="248"/>
                  <a:pt x="109" y="248"/>
                  <a:pt x="109" y="248"/>
                </a:cubicBezTo>
                <a:cubicBezTo>
                  <a:pt x="105" y="252"/>
                  <a:pt x="105" y="252"/>
                  <a:pt x="105" y="252"/>
                </a:cubicBezTo>
                <a:cubicBezTo>
                  <a:pt x="105" y="252"/>
                  <a:pt x="114" y="251"/>
                  <a:pt x="114" y="252"/>
                </a:cubicBezTo>
                <a:cubicBezTo>
                  <a:pt x="113" y="254"/>
                  <a:pt x="103" y="254"/>
                  <a:pt x="103" y="254"/>
                </a:cubicBezTo>
                <a:cubicBezTo>
                  <a:pt x="102" y="255"/>
                  <a:pt x="102" y="255"/>
                  <a:pt x="102" y="255"/>
                </a:cubicBezTo>
                <a:cubicBezTo>
                  <a:pt x="99" y="251"/>
                  <a:pt x="99" y="251"/>
                  <a:pt x="99" y="251"/>
                </a:cubicBezTo>
                <a:cubicBezTo>
                  <a:pt x="96" y="252"/>
                  <a:pt x="96" y="252"/>
                  <a:pt x="96" y="252"/>
                </a:cubicBezTo>
                <a:cubicBezTo>
                  <a:pt x="100" y="258"/>
                  <a:pt x="100" y="258"/>
                  <a:pt x="100" y="258"/>
                </a:cubicBezTo>
                <a:cubicBezTo>
                  <a:pt x="103" y="260"/>
                  <a:pt x="103" y="260"/>
                  <a:pt x="103" y="260"/>
                </a:cubicBezTo>
                <a:cubicBezTo>
                  <a:pt x="106" y="259"/>
                  <a:pt x="106" y="259"/>
                  <a:pt x="106" y="259"/>
                </a:cubicBezTo>
                <a:cubicBezTo>
                  <a:pt x="107" y="259"/>
                  <a:pt x="107" y="259"/>
                  <a:pt x="107" y="259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59"/>
                  <a:pt x="117" y="259"/>
                  <a:pt x="117" y="259"/>
                </a:cubicBezTo>
                <a:cubicBezTo>
                  <a:pt x="122" y="256"/>
                  <a:pt x="122" y="256"/>
                  <a:pt x="122" y="256"/>
                </a:cubicBezTo>
                <a:cubicBezTo>
                  <a:pt x="122" y="256"/>
                  <a:pt x="120" y="255"/>
                  <a:pt x="120" y="254"/>
                </a:cubicBezTo>
                <a:cubicBezTo>
                  <a:pt x="121" y="252"/>
                  <a:pt x="125" y="255"/>
                  <a:pt x="125" y="255"/>
                </a:cubicBezTo>
                <a:close/>
                <a:moveTo>
                  <a:pt x="133" y="246"/>
                </a:moveTo>
                <a:cubicBezTo>
                  <a:pt x="130" y="250"/>
                  <a:pt x="130" y="250"/>
                  <a:pt x="130" y="250"/>
                </a:cubicBezTo>
                <a:cubicBezTo>
                  <a:pt x="135" y="248"/>
                  <a:pt x="135" y="248"/>
                  <a:pt x="135" y="248"/>
                </a:cubicBezTo>
                <a:lnTo>
                  <a:pt x="133" y="246"/>
                </a:lnTo>
                <a:close/>
                <a:moveTo>
                  <a:pt x="117" y="217"/>
                </a:moveTo>
                <a:cubicBezTo>
                  <a:pt x="114" y="219"/>
                  <a:pt x="114" y="219"/>
                  <a:pt x="114" y="219"/>
                </a:cubicBezTo>
                <a:cubicBezTo>
                  <a:pt x="116" y="221"/>
                  <a:pt x="116" y="221"/>
                  <a:pt x="116" y="221"/>
                </a:cubicBezTo>
                <a:lnTo>
                  <a:pt x="117" y="217"/>
                </a:lnTo>
                <a:close/>
                <a:moveTo>
                  <a:pt x="114" y="211"/>
                </a:moveTo>
                <a:cubicBezTo>
                  <a:pt x="112" y="208"/>
                  <a:pt x="112" y="208"/>
                  <a:pt x="112" y="208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10" y="216"/>
                  <a:pt x="110" y="216"/>
                  <a:pt x="110" y="216"/>
                </a:cubicBezTo>
                <a:cubicBezTo>
                  <a:pt x="113" y="214"/>
                  <a:pt x="113" y="214"/>
                  <a:pt x="113" y="214"/>
                </a:cubicBezTo>
                <a:lnTo>
                  <a:pt x="114" y="211"/>
                </a:lnTo>
                <a:close/>
                <a:moveTo>
                  <a:pt x="106" y="204"/>
                </a:moveTo>
                <a:cubicBezTo>
                  <a:pt x="102" y="204"/>
                  <a:pt x="102" y="204"/>
                  <a:pt x="102" y="204"/>
                </a:cubicBezTo>
                <a:cubicBezTo>
                  <a:pt x="106" y="208"/>
                  <a:pt x="106" y="208"/>
                  <a:pt x="106" y="208"/>
                </a:cubicBezTo>
                <a:lnTo>
                  <a:pt x="106" y="204"/>
                </a:lnTo>
                <a:close/>
                <a:moveTo>
                  <a:pt x="71" y="205"/>
                </a:moveTo>
                <a:cubicBezTo>
                  <a:pt x="80" y="201"/>
                  <a:pt x="78" y="197"/>
                  <a:pt x="70" y="200"/>
                </a:cubicBezTo>
                <a:cubicBezTo>
                  <a:pt x="62" y="204"/>
                  <a:pt x="71" y="205"/>
                  <a:pt x="71" y="205"/>
                </a:cubicBezTo>
                <a:close/>
                <a:moveTo>
                  <a:pt x="80" y="198"/>
                </a:moveTo>
                <a:cubicBezTo>
                  <a:pt x="82" y="197"/>
                  <a:pt x="82" y="197"/>
                  <a:pt x="82" y="197"/>
                </a:cubicBezTo>
                <a:cubicBezTo>
                  <a:pt x="79" y="193"/>
                  <a:pt x="79" y="193"/>
                  <a:pt x="79" y="193"/>
                </a:cubicBezTo>
                <a:cubicBezTo>
                  <a:pt x="82" y="193"/>
                  <a:pt x="82" y="193"/>
                  <a:pt x="82" y="193"/>
                </a:cubicBezTo>
                <a:cubicBezTo>
                  <a:pt x="82" y="189"/>
                  <a:pt x="82" y="189"/>
                  <a:pt x="82" y="189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4" y="188"/>
                  <a:pt x="85" y="186"/>
                  <a:pt x="84" y="183"/>
                </a:cubicBezTo>
                <a:cubicBezTo>
                  <a:pt x="84" y="179"/>
                  <a:pt x="81" y="179"/>
                  <a:pt x="81" y="179"/>
                </a:cubicBezTo>
                <a:cubicBezTo>
                  <a:pt x="79" y="185"/>
                  <a:pt x="79" y="185"/>
                  <a:pt x="79" y="185"/>
                </a:cubicBezTo>
                <a:cubicBezTo>
                  <a:pt x="79" y="185"/>
                  <a:pt x="77" y="182"/>
                  <a:pt x="77" y="185"/>
                </a:cubicBezTo>
                <a:cubicBezTo>
                  <a:pt x="76" y="188"/>
                  <a:pt x="74" y="195"/>
                  <a:pt x="76" y="196"/>
                </a:cubicBezTo>
                <a:cubicBezTo>
                  <a:pt x="77" y="197"/>
                  <a:pt x="80" y="198"/>
                  <a:pt x="80" y="198"/>
                </a:cubicBezTo>
                <a:close/>
                <a:moveTo>
                  <a:pt x="85" y="173"/>
                </a:moveTo>
                <a:cubicBezTo>
                  <a:pt x="84" y="171"/>
                  <a:pt x="84" y="171"/>
                  <a:pt x="84" y="171"/>
                </a:cubicBezTo>
                <a:cubicBezTo>
                  <a:pt x="81" y="171"/>
                  <a:pt x="81" y="171"/>
                  <a:pt x="81" y="171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88" y="177"/>
                  <a:pt x="88" y="177"/>
                  <a:pt x="88" y="177"/>
                </a:cubicBezTo>
                <a:cubicBezTo>
                  <a:pt x="88" y="173"/>
                  <a:pt x="88" y="173"/>
                  <a:pt x="88" y="173"/>
                </a:cubicBezTo>
                <a:lnTo>
                  <a:pt x="85" y="173"/>
                </a:lnTo>
                <a:close/>
                <a:moveTo>
                  <a:pt x="123" y="212"/>
                </a:moveTo>
                <a:cubicBezTo>
                  <a:pt x="127" y="212"/>
                  <a:pt x="132" y="207"/>
                  <a:pt x="132" y="207"/>
                </a:cubicBezTo>
                <a:cubicBezTo>
                  <a:pt x="132" y="205"/>
                  <a:pt x="132" y="205"/>
                  <a:pt x="132" y="205"/>
                </a:cubicBezTo>
                <a:cubicBezTo>
                  <a:pt x="132" y="205"/>
                  <a:pt x="136" y="205"/>
                  <a:pt x="136" y="203"/>
                </a:cubicBezTo>
                <a:cubicBezTo>
                  <a:pt x="137" y="200"/>
                  <a:pt x="131" y="199"/>
                  <a:pt x="131" y="199"/>
                </a:cubicBezTo>
                <a:cubicBezTo>
                  <a:pt x="125" y="193"/>
                  <a:pt x="125" y="193"/>
                  <a:pt x="125" y="193"/>
                </a:cubicBezTo>
                <a:cubicBezTo>
                  <a:pt x="126" y="188"/>
                  <a:pt x="126" y="188"/>
                  <a:pt x="126" y="188"/>
                </a:cubicBezTo>
                <a:cubicBezTo>
                  <a:pt x="123" y="187"/>
                  <a:pt x="123" y="187"/>
                  <a:pt x="123" y="187"/>
                </a:cubicBezTo>
                <a:cubicBezTo>
                  <a:pt x="123" y="187"/>
                  <a:pt x="128" y="183"/>
                  <a:pt x="128" y="176"/>
                </a:cubicBezTo>
                <a:cubicBezTo>
                  <a:pt x="128" y="170"/>
                  <a:pt x="125" y="167"/>
                  <a:pt x="125" y="167"/>
                </a:cubicBezTo>
                <a:cubicBezTo>
                  <a:pt x="119" y="170"/>
                  <a:pt x="119" y="170"/>
                  <a:pt x="119" y="170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14" y="176"/>
                  <a:pt x="114" y="176"/>
                  <a:pt x="114" y="176"/>
                </a:cubicBezTo>
                <a:cubicBezTo>
                  <a:pt x="112" y="170"/>
                  <a:pt x="112" y="170"/>
                  <a:pt x="112" y="170"/>
                </a:cubicBezTo>
                <a:cubicBezTo>
                  <a:pt x="112" y="170"/>
                  <a:pt x="110" y="170"/>
                  <a:pt x="111" y="173"/>
                </a:cubicBezTo>
                <a:cubicBezTo>
                  <a:pt x="111" y="176"/>
                  <a:pt x="112" y="177"/>
                  <a:pt x="112" y="177"/>
                </a:cubicBezTo>
                <a:cubicBezTo>
                  <a:pt x="109" y="180"/>
                  <a:pt x="109" y="180"/>
                  <a:pt x="109" y="180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7" y="187"/>
                  <a:pt x="107" y="187"/>
                  <a:pt x="107" y="187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15" y="190"/>
                  <a:pt x="112" y="188"/>
                  <a:pt x="112" y="190"/>
                </a:cubicBezTo>
                <a:cubicBezTo>
                  <a:pt x="112" y="191"/>
                  <a:pt x="112" y="200"/>
                  <a:pt x="114" y="201"/>
                </a:cubicBezTo>
                <a:cubicBezTo>
                  <a:pt x="117" y="202"/>
                  <a:pt x="118" y="199"/>
                  <a:pt x="120" y="200"/>
                </a:cubicBezTo>
                <a:cubicBezTo>
                  <a:pt x="121" y="201"/>
                  <a:pt x="121" y="205"/>
                  <a:pt x="121" y="205"/>
                </a:cubicBezTo>
                <a:cubicBezTo>
                  <a:pt x="125" y="200"/>
                  <a:pt x="125" y="200"/>
                  <a:pt x="125" y="200"/>
                </a:cubicBezTo>
                <a:cubicBezTo>
                  <a:pt x="127" y="203"/>
                  <a:pt x="127" y="203"/>
                  <a:pt x="127" y="203"/>
                </a:cubicBezTo>
                <a:cubicBezTo>
                  <a:pt x="131" y="203"/>
                  <a:pt x="131" y="203"/>
                  <a:pt x="131" y="203"/>
                </a:cubicBezTo>
                <a:cubicBezTo>
                  <a:pt x="131" y="203"/>
                  <a:pt x="128" y="205"/>
                  <a:pt x="126" y="206"/>
                </a:cubicBezTo>
                <a:cubicBezTo>
                  <a:pt x="123" y="208"/>
                  <a:pt x="121" y="211"/>
                  <a:pt x="123" y="212"/>
                </a:cubicBezTo>
                <a:close/>
                <a:moveTo>
                  <a:pt x="128" y="186"/>
                </a:moveTo>
                <a:cubicBezTo>
                  <a:pt x="128" y="190"/>
                  <a:pt x="128" y="190"/>
                  <a:pt x="128" y="190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30" y="190"/>
                  <a:pt x="130" y="190"/>
                  <a:pt x="130" y="190"/>
                </a:cubicBezTo>
                <a:cubicBezTo>
                  <a:pt x="129" y="187"/>
                  <a:pt x="129" y="187"/>
                  <a:pt x="129" y="187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31" y="183"/>
                  <a:pt x="128" y="185"/>
                  <a:pt x="128" y="186"/>
                </a:cubicBezTo>
                <a:close/>
                <a:moveTo>
                  <a:pt x="132" y="196"/>
                </a:moveTo>
                <a:cubicBezTo>
                  <a:pt x="131" y="191"/>
                  <a:pt x="131" y="191"/>
                  <a:pt x="131" y="191"/>
                </a:cubicBezTo>
                <a:cubicBezTo>
                  <a:pt x="129" y="193"/>
                  <a:pt x="129" y="193"/>
                  <a:pt x="129" y="193"/>
                </a:cubicBezTo>
                <a:lnTo>
                  <a:pt x="132" y="196"/>
                </a:lnTo>
                <a:close/>
                <a:moveTo>
                  <a:pt x="135" y="173"/>
                </a:moveTo>
                <a:cubicBezTo>
                  <a:pt x="134" y="174"/>
                  <a:pt x="134" y="174"/>
                  <a:pt x="134" y="174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3" y="180"/>
                  <a:pt x="135" y="181"/>
                  <a:pt x="135" y="179"/>
                </a:cubicBezTo>
                <a:lnTo>
                  <a:pt x="135" y="173"/>
                </a:lnTo>
                <a:close/>
                <a:moveTo>
                  <a:pt x="87" y="170"/>
                </a:moveTo>
                <a:cubicBezTo>
                  <a:pt x="89" y="170"/>
                  <a:pt x="93" y="172"/>
                  <a:pt x="93" y="172"/>
                </a:cubicBezTo>
                <a:cubicBezTo>
                  <a:pt x="93" y="166"/>
                  <a:pt x="93" y="166"/>
                  <a:pt x="93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7" y="158"/>
                  <a:pt x="97" y="158"/>
                  <a:pt x="97" y="158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0" y="161"/>
                  <a:pt x="90" y="161"/>
                  <a:pt x="90" y="161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4" y="170"/>
                  <a:pt x="87" y="170"/>
                </a:cubicBezTo>
                <a:close/>
                <a:moveTo>
                  <a:pt x="111" y="155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4" y="152"/>
                  <a:pt x="114" y="152"/>
                  <a:pt x="114" y="152"/>
                </a:cubicBezTo>
                <a:cubicBezTo>
                  <a:pt x="114" y="145"/>
                  <a:pt x="114" y="145"/>
                  <a:pt x="114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5" y="150"/>
                  <a:pt x="118" y="151"/>
                </a:cubicBezTo>
                <a:cubicBezTo>
                  <a:pt x="121" y="153"/>
                  <a:pt x="122" y="148"/>
                  <a:pt x="122" y="148"/>
                </a:cubicBezTo>
                <a:cubicBezTo>
                  <a:pt x="122" y="148"/>
                  <a:pt x="126" y="149"/>
                  <a:pt x="127" y="146"/>
                </a:cubicBezTo>
                <a:cubicBezTo>
                  <a:pt x="129" y="144"/>
                  <a:pt x="123" y="141"/>
                  <a:pt x="123" y="141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30" y="136"/>
                  <a:pt x="133" y="138"/>
                  <a:pt x="136" y="137"/>
                </a:cubicBezTo>
                <a:cubicBezTo>
                  <a:pt x="141" y="136"/>
                  <a:pt x="141" y="134"/>
                  <a:pt x="141" y="134"/>
                </a:cubicBezTo>
                <a:cubicBezTo>
                  <a:pt x="139" y="132"/>
                  <a:pt x="139" y="132"/>
                  <a:pt x="139" y="132"/>
                </a:cubicBezTo>
                <a:cubicBezTo>
                  <a:pt x="134" y="135"/>
                  <a:pt x="134" y="135"/>
                  <a:pt x="134" y="135"/>
                </a:cubicBezTo>
                <a:cubicBezTo>
                  <a:pt x="134" y="135"/>
                  <a:pt x="133" y="135"/>
                  <a:pt x="133" y="133"/>
                </a:cubicBezTo>
                <a:cubicBezTo>
                  <a:pt x="133" y="130"/>
                  <a:pt x="139" y="126"/>
                  <a:pt x="139" y="126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41" y="123"/>
                  <a:pt x="141" y="123"/>
                  <a:pt x="141" y="123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9" y="118"/>
                  <a:pt x="135" y="118"/>
                  <a:pt x="133" y="120"/>
                </a:cubicBezTo>
                <a:cubicBezTo>
                  <a:pt x="131" y="121"/>
                  <a:pt x="129" y="124"/>
                  <a:pt x="129" y="124"/>
                </a:cubicBezTo>
                <a:cubicBezTo>
                  <a:pt x="129" y="124"/>
                  <a:pt x="119" y="124"/>
                  <a:pt x="117" y="126"/>
                </a:cubicBezTo>
                <a:cubicBezTo>
                  <a:pt x="115" y="128"/>
                  <a:pt x="118" y="134"/>
                  <a:pt x="118" y="134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09" y="127"/>
                  <a:pt x="106" y="128"/>
                  <a:pt x="104" y="132"/>
                </a:cubicBezTo>
                <a:cubicBezTo>
                  <a:pt x="101" y="136"/>
                  <a:pt x="104" y="142"/>
                  <a:pt x="104" y="142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1" y="143"/>
                  <a:pt x="105" y="145"/>
                  <a:pt x="107" y="148"/>
                </a:cubicBezTo>
                <a:cubicBezTo>
                  <a:pt x="110" y="149"/>
                  <a:pt x="109" y="150"/>
                  <a:pt x="109" y="150"/>
                </a:cubicBezTo>
                <a:cubicBezTo>
                  <a:pt x="106" y="149"/>
                  <a:pt x="106" y="149"/>
                  <a:pt x="106" y="149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5" y="153"/>
                  <a:pt x="105" y="153"/>
                  <a:pt x="105" y="153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8" y="153"/>
                  <a:pt x="98" y="153"/>
                  <a:pt x="98" y="153"/>
                </a:cubicBezTo>
                <a:cubicBezTo>
                  <a:pt x="103" y="159"/>
                  <a:pt x="103" y="159"/>
                  <a:pt x="103" y="159"/>
                </a:cubicBezTo>
                <a:lnTo>
                  <a:pt x="111" y="155"/>
                </a:lnTo>
                <a:close/>
                <a:moveTo>
                  <a:pt x="249" y="123"/>
                </a:moveTo>
                <a:cubicBezTo>
                  <a:pt x="249" y="123"/>
                  <a:pt x="251" y="123"/>
                  <a:pt x="248" y="114"/>
                </a:cubicBezTo>
                <a:cubicBezTo>
                  <a:pt x="245" y="106"/>
                  <a:pt x="242" y="113"/>
                  <a:pt x="242" y="113"/>
                </a:cubicBezTo>
                <a:cubicBezTo>
                  <a:pt x="244" y="122"/>
                  <a:pt x="244" y="122"/>
                  <a:pt x="244" y="122"/>
                </a:cubicBezTo>
                <a:lnTo>
                  <a:pt x="249" y="123"/>
                </a:lnTo>
                <a:close/>
                <a:moveTo>
                  <a:pt x="253" y="121"/>
                </a:moveTo>
                <a:cubicBezTo>
                  <a:pt x="256" y="126"/>
                  <a:pt x="256" y="126"/>
                  <a:pt x="256" y="126"/>
                </a:cubicBezTo>
                <a:cubicBezTo>
                  <a:pt x="258" y="120"/>
                  <a:pt x="258" y="120"/>
                  <a:pt x="258" y="120"/>
                </a:cubicBezTo>
                <a:cubicBezTo>
                  <a:pt x="256" y="119"/>
                  <a:pt x="256" y="119"/>
                  <a:pt x="256" y="119"/>
                </a:cubicBezTo>
                <a:cubicBezTo>
                  <a:pt x="256" y="119"/>
                  <a:pt x="253" y="118"/>
                  <a:pt x="253" y="121"/>
                </a:cubicBezTo>
                <a:close/>
                <a:moveTo>
                  <a:pt x="251" y="111"/>
                </a:moveTo>
                <a:cubicBezTo>
                  <a:pt x="257" y="111"/>
                  <a:pt x="257" y="111"/>
                  <a:pt x="257" y="111"/>
                </a:cubicBezTo>
                <a:cubicBezTo>
                  <a:pt x="258" y="114"/>
                  <a:pt x="258" y="114"/>
                  <a:pt x="258" y="114"/>
                </a:cubicBezTo>
                <a:cubicBezTo>
                  <a:pt x="262" y="117"/>
                  <a:pt x="262" y="117"/>
                  <a:pt x="262" y="117"/>
                </a:cubicBezTo>
                <a:cubicBezTo>
                  <a:pt x="264" y="113"/>
                  <a:pt x="264" y="113"/>
                  <a:pt x="264" y="113"/>
                </a:cubicBezTo>
                <a:cubicBezTo>
                  <a:pt x="262" y="111"/>
                  <a:pt x="262" y="111"/>
                  <a:pt x="262" y="111"/>
                </a:cubicBezTo>
                <a:cubicBezTo>
                  <a:pt x="261" y="108"/>
                  <a:pt x="261" y="108"/>
                  <a:pt x="261" y="108"/>
                </a:cubicBezTo>
                <a:cubicBezTo>
                  <a:pt x="256" y="107"/>
                  <a:pt x="256" y="107"/>
                  <a:pt x="256" y="107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04"/>
                  <a:pt x="258" y="101"/>
                  <a:pt x="253" y="98"/>
                </a:cubicBezTo>
                <a:cubicBezTo>
                  <a:pt x="249" y="96"/>
                  <a:pt x="249" y="94"/>
                  <a:pt x="247" y="101"/>
                </a:cubicBezTo>
                <a:cubicBezTo>
                  <a:pt x="244" y="106"/>
                  <a:pt x="246" y="108"/>
                  <a:pt x="251" y="111"/>
                </a:cubicBezTo>
                <a:close/>
                <a:moveTo>
                  <a:pt x="260" y="105"/>
                </a:moveTo>
                <a:cubicBezTo>
                  <a:pt x="264" y="108"/>
                  <a:pt x="264" y="108"/>
                  <a:pt x="264" y="108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1" y="104"/>
                  <a:pt x="261" y="104"/>
                  <a:pt x="261" y="104"/>
                </a:cubicBezTo>
                <a:lnTo>
                  <a:pt x="260" y="105"/>
                </a:lnTo>
                <a:close/>
                <a:moveTo>
                  <a:pt x="275" y="106"/>
                </a:moveTo>
                <a:cubicBezTo>
                  <a:pt x="271" y="101"/>
                  <a:pt x="271" y="101"/>
                  <a:pt x="271" y="101"/>
                </a:cubicBezTo>
                <a:cubicBezTo>
                  <a:pt x="270" y="107"/>
                  <a:pt x="270" y="107"/>
                  <a:pt x="270" y="107"/>
                </a:cubicBezTo>
                <a:lnTo>
                  <a:pt x="275" y="106"/>
                </a:lnTo>
                <a:close/>
                <a:moveTo>
                  <a:pt x="263" y="97"/>
                </a:moveTo>
                <a:cubicBezTo>
                  <a:pt x="259" y="94"/>
                  <a:pt x="259" y="94"/>
                  <a:pt x="259" y="94"/>
                </a:cubicBezTo>
                <a:cubicBezTo>
                  <a:pt x="258" y="98"/>
                  <a:pt x="258" y="98"/>
                  <a:pt x="258" y="98"/>
                </a:cubicBezTo>
                <a:cubicBezTo>
                  <a:pt x="262" y="101"/>
                  <a:pt x="262" y="101"/>
                  <a:pt x="262" y="101"/>
                </a:cubicBezTo>
                <a:lnTo>
                  <a:pt x="263" y="97"/>
                </a:lnTo>
                <a:close/>
                <a:moveTo>
                  <a:pt x="265" y="89"/>
                </a:moveTo>
                <a:cubicBezTo>
                  <a:pt x="268" y="89"/>
                  <a:pt x="268" y="89"/>
                  <a:pt x="268" y="89"/>
                </a:cubicBezTo>
                <a:cubicBezTo>
                  <a:pt x="268" y="85"/>
                  <a:pt x="268" y="85"/>
                  <a:pt x="268" y="85"/>
                </a:cubicBezTo>
                <a:cubicBezTo>
                  <a:pt x="261" y="87"/>
                  <a:pt x="261" y="87"/>
                  <a:pt x="261" y="87"/>
                </a:cubicBezTo>
                <a:cubicBezTo>
                  <a:pt x="266" y="94"/>
                  <a:pt x="266" y="94"/>
                  <a:pt x="266" y="94"/>
                </a:cubicBezTo>
                <a:lnTo>
                  <a:pt x="265" y="89"/>
                </a:lnTo>
                <a:close/>
                <a:moveTo>
                  <a:pt x="282" y="87"/>
                </a:moveTo>
                <a:cubicBezTo>
                  <a:pt x="281" y="89"/>
                  <a:pt x="281" y="89"/>
                  <a:pt x="281" y="89"/>
                </a:cubicBezTo>
                <a:cubicBezTo>
                  <a:pt x="284" y="88"/>
                  <a:pt x="284" y="88"/>
                  <a:pt x="284" y="88"/>
                </a:cubicBezTo>
                <a:lnTo>
                  <a:pt x="282" y="87"/>
                </a:lnTo>
                <a:close/>
                <a:moveTo>
                  <a:pt x="311" y="82"/>
                </a:moveTo>
                <a:cubicBezTo>
                  <a:pt x="310" y="82"/>
                  <a:pt x="310" y="82"/>
                  <a:pt x="310" y="82"/>
                </a:cubicBezTo>
                <a:cubicBezTo>
                  <a:pt x="309" y="86"/>
                  <a:pt x="309" y="86"/>
                  <a:pt x="309" y="86"/>
                </a:cubicBezTo>
                <a:cubicBezTo>
                  <a:pt x="311" y="85"/>
                  <a:pt x="311" y="85"/>
                  <a:pt x="311" y="85"/>
                </a:cubicBezTo>
                <a:lnTo>
                  <a:pt x="311" y="82"/>
                </a:lnTo>
                <a:close/>
                <a:moveTo>
                  <a:pt x="268" y="102"/>
                </a:moveTo>
                <a:cubicBezTo>
                  <a:pt x="269" y="95"/>
                  <a:pt x="269" y="95"/>
                  <a:pt x="269" y="95"/>
                </a:cubicBezTo>
                <a:cubicBezTo>
                  <a:pt x="269" y="94"/>
                  <a:pt x="269" y="94"/>
                  <a:pt x="269" y="94"/>
                </a:cubicBezTo>
                <a:cubicBezTo>
                  <a:pt x="265" y="100"/>
                  <a:pt x="265" y="100"/>
                  <a:pt x="265" y="100"/>
                </a:cubicBezTo>
                <a:lnTo>
                  <a:pt x="268" y="102"/>
                </a:lnTo>
                <a:close/>
                <a:moveTo>
                  <a:pt x="282" y="93"/>
                </a:moveTo>
                <a:cubicBezTo>
                  <a:pt x="276" y="94"/>
                  <a:pt x="276" y="94"/>
                  <a:pt x="276" y="94"/>
                </a:cubicBezTo>
                <a:cubicBezTo>
                  <a:pt x="278" y="93"/>
                  <a:pt x="278" y="93"/>
                  <a:pt x="278" y="93"/>
                </a:cubicBezTo>
                <a:cubicBezTo>
                  <a:pt x="278" y="91"/>
                  <a:pt x="278" y="91"/>
                  <a:pt x="278" y="91"/>
                </a:cubicBezTo>
                <a:cubicBezTo>
                  <a:pt x="269" y="97"/>
                  <a:pt x="269" y="97"/>
                  <a:pt x="269" y="97"/>
                </a:cubicBezTo>
                <a:cubicBezTo>
                  <a:pt x="282" y="95"/>
                  <a:pt x="282" y="95"/>
                  <a:pt x="282" y="95"/>
                </a:cubicBezTo>
                <a:lnTo>
                  <a:pt x="282" y="93"/>
                </a:lnTo>
                <a:close/>
                <a:moveTo>
                  <a:pt x="330" y="34"/>
                </a:moveTo>
                <a:cubicBezTo>
                  <a:pt x="318" y="34"/>
                  <a:pt x="318" y="34"/>
                  <a:pt x="318" y="34"/>
                </a:cubicBezTo>
                <a:cubicBezTo>
                  <a:pt x="320" y="38"/>
                  <a:pt x="320" y="38"/>
                  <a:pt x="320" y="38"/>
                </a:cubicBezTo>
                <a:cubicBezTo>
                  <a:pt x="324" y="39"/>
                  <a:pt x="324" y="39"/>
                  <a:pt x="324" y="39"/>
                </a:cubicBezTo>
                <a:cubicBezTo>
                  <a:pt x="323" y="44"/>
                  <a:pt x="323" y="44"/>
                  <a:pt x="323" y="44"/>
                </a:cubicBezTo>
                <a:cubicBezTo>
                  <a:pt x="331" y="40"/>
                  <a:pt x="331" y="40"/>
                  <a:pt x="331" y="40"/>
                </a:cubicBezTo>
                <a:cubicBezTo>
                  <a:pt x="323" y="61"/>
                  <a:pt x="323" y="61"/>
                  <a:pt x="323" y="61"/>
                </a:cubicBezTo>
                <a:cubicBezTo>
                  <a:pt x="326" y="65"/>
                  <a:pt x="326" y="65"/>
                  <a:pt x="326" y="65"/>
                </a:cubicBezTo>
                <a:cubicBezTo>
                  <a:pt x="333" y="48"/>
                  <a:pt x="333" y="48"/>
                  <a:pt x="333" y="48"/>
                </a:cubicBezTo>
                <a:cubicBezTo>
                  <a:pt x="333" y="48"/>
                  <a:pt x="334" y="53"/>
                  <a:pt x="336" y="49"/>
                </a:cubicBezTo>
                <a:cubicBezTo>
                  <a:pt x="339" y="47"/>
                  <a:pt x="336" y="45"/>
                  <a:pt x="335" y="43"/>
                </a:cubicBezTo>
                <a:cubicBezTo>
                  <a:pt x="334" y="40"/>
                  <a:pt x="336" y="42"/>
                  <a:pt x="338" y="39"/>
                </a:cubicBezTo>
                <a:cubicBezTo>
                  <a:pt x="339" y="37"/>
                  <a:pt x="342" y="28"/>
                  <a:pt x="342" y="28"/>
                </a:cubicBezTo>
                <a:cubicBezTo>
                  <a:pt x="338" y="28"/>
                  <a:pt x="338" y="28"/>
                  <a:pt x="338" y="28"/>
                </a:cubicBezTo>
                <a:cubicBezTo>
                  <a:pt x="339" y="23"/>
                  <a:pt x="339" y="23"/>
                  <a:pt x="339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23"/>
                  <a:pt x="334" y="30"/>
                  <a:pt x="333" y="27"/>
                </a:cubicBezTo>
                <a:cubicBezTo>
                  <a:pt x="332" y="24"/>
                  <a:pt x="336" y="17"/>
                  <a:pt x="335" y="15"/>
                </a:cubicBezTo>
                <a:cubicBezTo>
                  <a:pt x="334" y="13"/>
                  <a:pt x="327" y="19"/>
                  <a:pt x="327" y="19"/>
                </a:cubicBezTo>
                <a:cubicBezTo>
                  <a:pt x="325" y="19"/>
                  <a:pt x="325" y="19"/>
                  <a:pt x="325" y="19"/>
                </a:cubicBezTo>
                <a:cubicBezTo>
                  <a:pt x="325" y="23"/>
                  <a:pt x="325" y="23"/>
                  <a:pt x="325" y="23"/>
                </a:cubicBezTo>
                <a:cubicBezTo>
                  <a:pt x="327" y="24"/>
                  <a:pt x="327" y="24"/>
                  <a:pt x="327" y="24"/>
                </a:cubicBezTo>
                <a:cubicBezTo>
                  <a:pt x="327" y="31"/>
                  <a:pt x="327" y="31"/>
                  <a:pt x="327" y="31"/>
                </a:cubicBezTo>
                <a:cubicBezTo>
                  <a:pt x="327" y="31"/>
                  <a:pt x="336" y="34"/>
                  <a:pt x="330" y="34"/>
                </a:cubicBezTo>
                <a:close/>
                <a:moveTo>
                  <a:pt x="342" y="25"/>
                </a:moveTo>
                <a:cubicBezTo>
                  <a:pt x="345" y="25"/>
                  <a:pt x="344" y="20"/>
                  <a:pt x="345" y="17"/>
                </a:cubicBezTo>
                <a:cubicBezTo>
                  <a:pt x="345" y="14"/>
                  <a:pt x="348" y="11"/>
                  <a:pt x="346" y="10"/>
                </a:cubicBezTo>
                <a:cubicBezTo>
                  <a:pt x="344" y="8"/>
                  <a:pt x="340" y="13"/>
                  <a:pt x="340" y="16"/>
                </a:cubicBezTo>
                <a:cubicBezTo>
                  <a:pt x="340" y="19"/>
                  <a:pt x="339" y="24"/>
                  <a:pt x="342" y="25"/>
                </a:cubicBezTo>
                <a:close/>
                <a:moveTo>
                  <a:pt x="357" y="3"/>
                </a:moveTo>
                <a:cubicBezTo>
                  <a:pt x="357" y="3"/>
                  <a:pt x="354" y="0"/>
                  <a:pt x="351" y="4"/>
                </a:cubicBezTo>
                <a:cubicBezTo>
                  <a:pt x="349" y="8"/>
                  <a:pt x="349" y="12"/>
                  <a:pt x="349" y="12"/>
                </a:cubicBezTo>
                <a:cubicBezTo>
                  <a:pt x="352" y="12"/>
                  <a:pt x="352" y="12"/>
                  <a:pt x="352" y="12"/>
                </a:cubicBezTo>
                <a:lnTo>
                  <a:pt x="357" y="3"/>
                </a:lnTo>
                <a:close/>
                <a:moveTo>
                  <a:pt x="349" y="16"/>
                </a:moveTo>
                <a:cubicBezTo>
                  <a:pt x="348" y="19"/>
                  <a:pt x="348" y="19"/>
                  <a:pt x="348" y="19"/>
                </a:cubicBezTo>
                <a:cubicBezTo>
                  <a:pt x="355" y="19"/>
                  <a:pt x="355" y="19"/>
                  <a:pt x="355" y="19"/>
                </a:cubicBezTo>
                <a:lnTo>
                  <a:pt x="349" y="16"/>
                </a:lnTo>
                <a:close/>
                <a:moveTo>
                  <a:pt x="33" y="379"/>
                </a:moveTo>
                <a:cubicBezTo>
                  <a:pt x="32" y="375"/>
                  <a:pt x="32" y="375"/>
                  <a:pt x="32" y="375"/>
                </a:cubicBezTo>
                <a:cubicBezTo>
                  <a:pt x="32" y="375"/>
                  <a:pt x="35" y="368"/>
                  <a:pt x="40" y="369"/>
                </a:cubicBezTo>
                <a:cubicBezTo>
                  <a:pt x="45" y="370"/>
                  <a:pt x="46" y="378"/>
                  <a:pt x="46" y="378"/>
                </a:cubicBezTo>
                <a:cubicBezTo>
                  <a:pt x="46" y="386"/>
                  <a:pt x="46" y="386"/>
                  <a:pt x="46" y="386"/>
                </a:cubicBezTo>
                <a:cubicBezTo>
                  <a:pt x="51" y="387"/>
                  <a:pt x="51" y="387"/>
                  <a:pt x="51" y="387"/>
                </a:cubicBezTo>
                <a:cubicBezTo>
                  <a:pt x="51" y="387"/>
                  <a:pt x="44" y="396"/>
                  <a:pt x="49" y="396"/>
                </a:cubicBezTo>
                <a:cubicBezTo>
                  <a:pt x="55" y="396"/>
                  <a:pt x="60" y="397"/>
                  <a:pt x="60" y="397"/>
                </a:cubicBezTo>
                <a:cubicBezTo>
                  <a:pt x="62" y="393"/>
                  <a:pt x="62" y="393"/>
                  <a:pt x="62" y="393"/>
                </a:cubicBezTo>
                <a:cubicBezTo>
                  <a:pt x="64" y="397"/>
                  <a:pt x="64" y="397"/>
                  <a:pt x="64" y="397"/>
                </a:cubicBezTo>
                <a:cubicBezTo>
                  <a:pt x="64" y="396"/>
                  <a:pt x="64" y="396"/>
                  <a:pt x="64" y="396"/>
                </a:cubicBezTo>
                <a:cubicBezTo>
                  <a:pt x="65" y="396"/>
                  <a:pt x="70" y="405"/>
                  <a:pt x="74" y="401"/>
                </a:cubicBezTo>
                <a:cubicBezTo>
                  <a:pt x="80" y="396"/>
                  <a:pt x="78" y="392"/>
                  <a:pt x="81" y="390"/>
                </a:cubicBezTo>
                <a:cubicBezTo>
                  <a:pt x="84" y="389"/>
                  <a:pt x="85" y="394"/>
                  <a:pt x="90" y="392"/>
                </a:cubicBezTo>
                <a:cubicBezTo>
                  <a:pt x="95" y="389"/>
                  <a:pt x="93" y="386"/>
                  <a:pt x="93" y="386"/>
                </a:cubicBezTo>
                <a:cubicBezTo>
                  <a:pt x="90" y="384"/>
                  <a:pt x="90" y="384"/>
                  <a:pt x="90" y="384"/>
                </a:cubicBezTo>
                <a:cubicBezTo>
                  <a:pt x="94" y="376"/>
                  <a:pt x="94" y="376"/>
                  <a:pt x="94" y="376"/>
                </a:cubicBezTo>
                <a:cubicBezTo>
                  <a:pt x="93" y="373"/>
                  <a:pt x="93" y="373"/>
                  <a:pt x="93" y="373"/>
                </a:cubicBezTo>
                <a:cubicBezTo>
                  <a:pt x="96" y="371"/>
                  <a:pt x="96" y="371"/>
                  <a:pt x="96" y="371"/>
                </a:cubicBezTo>
                <a:cubicBezTo>
                  <a:pt x="97" y="379"/>
                  <a:pt x="97" y="379"/>
                  <a:pt x="97" y="379"/>
                </a:cubicBezTo>
                <a:cubicBezTo>
                  <a:pt x="95" y="382"/>
                  <a:pt x="95" y="382"/>
                  <a:pt x="95" y="382"/>
                </a:cubicBezTo>
                <a:cubicBezTo>
                  <a:pt x="96" y="386"/>
                  <a:pt x="96" y="386"/>
                  <a:pt x="96" y="386"/>
                </a:cubicBezTo>
                <a:cubicBezTo>
                  <a:pt x="96" y="386"/>
                  <a:pt x="99" y="386"/>
                  <a:pt x="100" y="380"/>
                </a:cubicBezTo>
                <a:cubicBezTo>
                  <a:pt x="100" y="376"/>
                  <a:pt x="104" y="368"/>
                  <a:pt x="99" y="365"/>
                </a:cubicBezTo>
                <a:cubicBezTo>
                  <a:pt x="93" y="363"/>
                  <a:pt x="83" y="368"/>
                  <a:pt x="85" y="364"/>
                </a:cubicBezTo>
                <a:cubicBezTo>
                  <a:pt x="87" y="361"/>
                  <a:pt x="96" y="362"/>
                  <a:pt x="96" y="356"/>
                </a:cubicBezTo>
                <a:cubicBezTo>
                  <a:pt x="96" y="349"/>
                  <a:pt x="94" y="350"/>
                  <a:pt x="94" y="350"/>
                </a:cubicBezTo>
                <a:cubicBezTo>
                  <a:pt x="89" y="340"/>
                  <a:pt x="89" y="340"/>
                  <a:pt x="89" y="340"/>
                </a:cubicBezTo>
                <a:cubicBezTo>
                  <a:pt x="89" y="330"/>
                  <a:pt x="89" y="330"/>
                  <a:pt x="89" y="330"/>
                </a:cubicBezTo>
                <a:cubicBezTo>
                  <a:pt x="89" y="330"/>
                  <a:pt x="90" y="325"/>
                  <a:pt x="82" y="323"/>
                </a:cubicBezTo>
                <a:cubicBezTo>
                  <a:pt x="73" y="321"/>
                  <a:pt x="64" y="324"/>
                  <a:pt x="64" y="324"/>
                </a:cubicBezTo>
                <a:cubicBezTo>
                  <a:pt x="57" y="319"/>
                  <a:pt x="57" y="319"/>
                  <a:pt x="57" y="319"/>
                </a:cubicBezTo>
                <a:cubicBezTo>
                  <a:pt x="51" y="327"/>
                  <a:pt x="51" y="327"/>
                  <a:pt x="51" y="327"/>
                </a:cubicBezTo>
                <a:cubicBezTo>
                  <a:pt x="45" y="326"/>
                  <a:pt x="45" y="326"/>
                  <a:pt x="45" y="326"/>
                </a:cubicBezTo>
                <a:cubicBezTo>
                  <a:pt x="39" y="325"/>
                  <a:pt x="39" y="325"/>
                  <a:pt x="39" y="325"/>
                </a:cubicBezTo>
                <a:cubicBezTo>
                  <a:pt x="36" y="332"/>
                  <a:pt x="36" y="332"/>
                  <a:pt x="36" y="332"/>
                </a:cubicBezTo>
                <a:cubicBezTo>
                  <a:pt x="34" y="332"/>
                  <a:pt x="34" y="332"/>
                  <a:pt x="34" y="332"/>
                </a:cubicBezTo>
                <a:cubicBezTo>
                  <a:pt x="33" y="338"/>
                  <a:pt x="33" y="338"/>
                  <a:pt x="33" y="338"/>
                </a:cubicBezTo>
                <a:cubicBezTo>
                  <a:pt x="27" y="345"/>
                  <a:pt x="27" y="345"/>
                  <a:pt x="27" y="345"/>
                </a:cubicBezTo>
                <a:cubicBezTo>
                  <a:pt x="27" y="345"/>
                  <a:pt x="28" y="343"/>
                  <a:pt x="24" y="343"/>
                </a:cubicBezTo>
                <a:cubicBezTo>
                  <a:pt x="22" y="343"/>
                  <a:pt x="20" y="345"/>
                  <a:pt x="20" y="345"/>
                </a:cubicBezTo>
                <a:cubicBezTo>
                  <a:pt x="20" y="345"/>
                  <a:pt x="19" y="341"/>
                  <a:pt x="17" y="341"/>
                </a:cubicBezTo>
                <a:cubicBezTo>
                  <a:pt x="16" y="341"/>
                  <a:pt x="12" y="342"/>
                  <a:pt x="12" y="345"/>
                </a:cubicBezTo>
                <a:cubicBezTo>
                  <a:pt x="12" y="347"/>
                  <a:pt x="20" y="349"/>
                  <a:pt x="20" y="349"/>
                </a:cubicBezTo>
                <a:cubicBezTo>
                  <a:pt x="17" y="350"/>
                  <a:pt x="17" y="350"/>
                  <a:pt x="17" y="350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7" y="350"/>
                  <a:pt x="7" y="350"/>
                  <a:pt x="7" y="350"/>
                </a:cubicBezTo>
                <a:cubicBezTo>
                  <a:pt x="5" y="355"/>
                  <a:pt x="5" y="355"/>
                  <a:pt x="5" y="355"/>
                </a:cubicBezTo>
                <a:cubicBezTo>
                  <a:pt x="5" y="355"/>
                  <a:pt x="0" y="353"/>
                  <a:pt x="0" y="356"/>
                </a:cubicBezTo>
                <a:cubicBezTo>
                  <a:pt x="0" y="359"/>
                  <a:pt x="7" y="370"/>
                  <a:pt x="7" y="370"/>
                </a:cubicBezTo>
                <a:cubicBezTo>
                  <a:pt x="6" y="376"/>
                  <a:pt x="6" y="376"/>
                  <a:pt x="6" y="376"/>
                </a:cubicBezTo>
                <a:cubicBezTo>
                  <a:pt x="13" y="377"/>
                  <a:pt x="13" y="377"/>
                  <a:pt x="13" y="377"/>
                </a:cubicBezTo>
                <a:cubicBezTo>
                  <a:pt x="13" y="377"/>
                  <a:pt x="15" y="384"/>
                  <a:pt x="22" y="384"/>
                </a:cubicBezTo>
                <a:cubicBezTo>
                  <a:pt x="30" y="385"/>
                  <a:pt x="33" y="379"/>
                  <a:pt x="33" y="379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6"/>
          <p:cNvSpPr>
            <a:spLocks noEditPoints="1"/>
          </p:cNvSpPr>
          <p:nvPr/>
        </p:nvSpPr>
        <p:spPr bwMode="auto">
          <a:xfrm>
            <a:off x="1363663" y="2713831"/>
            <a:ext cx="561975" cy="638175"/>
          </a:xfrm>
          <a:custGeom>
            <a:avLst/>
            <a:gdLst>
              <a:gd name="T0" fmla="*/ 2147483647 w 204"/>
              <a:gd name="T1" fmla="*/ 2147483647 h 232"/>
              <a:gd name="T2" fmla="*/ 2147483647 w 204"/>
              <a:gd name="T3" fmla="*/ 2147483647 h 232"/>
              <a:gd name="T4" fmla="*/ 2147483647 w 204"/>
              <a:gd name="T5" fmla="*/ 2147483647 h 232"/>
              <a:gd name="T6" fmla="*/ 2147483647 w 204"/>
              <a:gd name="T7" fmla="*/ 2147483647 h 232"/>
              <a:gd name="T8" fmla="*/ 2147483647 w 204"/>
              <a:gd name="T9" fmla="*/ 2147483647 h 232"/>
              <a:gd name="T10" fmla="*/ 2147483647 w 204"/>
              <a:gd name="T11" fmla="*/ 2147483647 h 232"/>
              <a:gd name="T12" fmla="*/ 2147483647 w 204"/>
              <a:gd name="T13" fmla="*/ 2147483647 h 232"/>
              <a:gd name="T14" fmla="*/ 2147483647 w 204"/>
              <a:gd name="T15" fmla="*/ 2147483647 h 232"/>
              <a:gd name="T16" fmla="*/ 2147483647 w 204"/>
              <a:gd name="T17" fmla="*/ 2147483647 h 232"/>
              <a:gd name="T18" fmla="*/ 2147483647 w 204"/>
              <a:gd name="T19" fmla="*/ 2147483647 h 232"/>
              <a:gd name="T20" fmla="*/ 2147483647 w 204"/>
              <a:gd name="T21" fmla="*/ 2147483647 h 232"/>
              <a:gd name="T22" fmla="*/ 2147483647 w 204"/>
              <a:gd name="T23" fmla="*/ 2147483647 h 232"/>
              <a:gd name="T24" fmla="*/ 2147483647 w 204"/>
              <a:gd name="T25" fmla="*/ 2147483647 h 232"/>
              <a:gd name="T26" fmla="*/ 2147483647 w 204"/>
              <a:gd name="T27" fmla="*/ 2147483647 h 232"/>
              <a:gd name="T28" fmla="*/ 2147483647 w 204"/>
              <a:gd name="T29" fmla="*/ 2147483647 h 232"/>
              <a:gd name="T30" fmla="*/ 2147483647 w 204"/>
              <a:gd name="T31" fmla="*/ 2147483647 h 232"/>
              <a:gd name="T32" fmla="*/ 2147483647 w 204"/>
              <a:gd name="T33" fmla="*/ 2147483647 h 232"/>
              <a:gd name="T34" fmla="*/ 2147483647 w 204"/>
              <a:gd name="T35" fmla="*/ 2147483647 h 232"/>
              <a:gd name="T36" fmla="*/ 2147483647 w 204"/>
              <a:gd name="T37" fmla="*/ 2147483647 h 232"/>
              <a:gd name="T38" fmla="*/ 2147483647 w 204"/>
              <a:gd name="T39" fmla="*/ 2147483647 h 232"/>
              <a:gd name="T40" fmla="*/ 2147483647 w 204"/>
              <a:gd name="T41" fmla="*/ 2147483647 h 232"/>
              <a:gd name="T42" fmla="*/ 2147483647 w 204"/>
              <a:gd name="T43" fmla="*/ 2147483647 h 232"/>
              <a:gd name="T44" fmla="*/ 2147483647 w 204"/>
              <a:gd name="T45" fmla="*/ 2147483647 h 232"/>
              <a:gd name="T46" fmla="*/ 2147483647 w 204"/>
              <a:gd name="T47" fmla="*/ 2147483647 h 232"/>
              <a:gd name="T48" fmla="*/ 2147483647 w 204"/>
              <a:gd name="T49" fmla="*/ 2147483647 h 232"/>
              <a:gd name="T50" fmla="*/ 2147483647 w 204"/>
              <a:gd name="T51" fmla="*/ 2147483647 h 232"/>
              <a:gd name="T52" fmla="*/ 2147483647 w 204"/>
              <a:gd name="T53" fmla="*/ 2147483647 h 232"/>
              <a:gd name="T54" fmla="*/ 2147483647 w 204"/>
              <a:gd name="T55" fmla="*/ 2147483647 h 232"/>
              <a:gd name="T56" fmla="*/ 2147483647 w 204"/>
              <a:gd name="T57" fmla="*/ 2147483647 h 232"/>
              <a:gd name="T58" fmla="*/ 2147483647 w 204"/>
              <a:gd name="T59" fmla="*/ 2147483647 h 232"/>
              <a:gd name="T60" fmla="*/ 2147483647 w 204"/>
              <a:gd name="T61" fmla="*/ 2147483647 h 232"/>
              <a:gd name="T62" fmla="*/ 2147483647 w 204"/>
              <a:gd name="T63" fmla="*/ 2147483647 h 232"/>
              <a:gd name="T64" fmla="*/ 2147483647 w 204"/>
              <a:gd name="T65" fmla="*/ 2147483647 h 232"/>
              <a:gd name="T66" fmla="*/ 2147483647 w 204"/>
              <a:gd name="T67" fmla="*/ 2147483647 h 232"/>
              <a:gd name="T68" fmla="*/ 2147483647 w 204"/>
              <a:gd name="T69" fmla="*/ 2147483647 h 232"/>
              <a:gd name="T70" fmla="*/ 2147483647 w 204"/>
              <a:gd name="T71" fmla="*/ 2147483647 h 232"/>
              <a:gd name="T72" fmla="*/ 2147483647 w 204"/>
              <a:gd name="T73" fmla="*/ 2147483647 h 232"/>
              <a:gd name="T74" fmla="*/ 2147483647 w 204"/>
              <a:gd name="T75" fmla="*/ 2147483647 h 232"/>
              <a:gd name="T76" fmla="*/ 2147483647 w 204"/>
              <a:gd name="T77" fmla="*/ 2147483647 h 232"/>
              <a:gd name="T78" fmla="*/ 2147483647 w 204"/>
              <a:gd name="T79" fmla="*/ 2147483647 h 232"/>
              <a:gd name="T80" fmla="*/ 2147483647 w 204"/>
              <a:gd name="T81" fmla="*/ 2147483647 h 232"/>
              <a:gd name="T82" fmla="*/ 2147483647 w 204"/>
              <a:gd name="T83" fmla="*/ 2147483647 h 232"/>
              <a:gd name="T84" fmla="*/ 2147483647 w 204"/>
              <a:gd name="T85" fmla="*/ 2147483647 h 232"/>
              <a:gd name="T86" fmla="*/ 2147483647 w 204"/>
              <a:gd name="T87" fmla="*/ 2147483647 h 232"/>
              <a:gd name="T88" fmla="*/ 2147483647 w 204"/>
              <a:gd name="T89" fmla="*/ 2147483647 h 232"/>
              <a:gd name="T90" fmla="*/ 2147483647 w 204"/>
              <a:gd name="T91" fmla="*/ 2147483647 h 232"/>
              <a:gd name="T92" fmla="*/ 2147483647 w 204"/>
              <a:gd name="T93" fmla="*/ 2147483647 h 232"/>
              <a:gd name="T94" fmla="*/ 2147483647 w 204"/>
              <a:gd name="T95" fmla="*/ 2147483647 h 232"/>
              <a:gd name="T96" fmla="*/ 2147483647 w 204"/>
              <a:gd name="T97" fmla="*/ 2147483647 h 232"/>
              <a:gd name="T98" fmla="*/ 2147483647 w 204"/>
              <a:gd name="T99" fmla="*/ 2147483647 h 232"/>
              <a:gd name="T100" fmla="*/ 2147483647 w 204"/>
              <a:gd name="T101" fmla="*/ 2147483647 h 232"/>
              <a:gd name="T102" fmla="*/ 2147483647 w 204"/>
              <a:gd name="T103" fmla="*/ 2147483647 h 232"/>
              <a:gd name="T104" fmla="*/ 2147483647 w 204"/>
              <a:gd name="T105" fmla="*/ 2147483647 h 23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4"/>
              <a:gd name="T160" fmla="*/ 0 h 232"/>
              <a:gd name="T161" fmla="*/ 204 w 204"/>
              <a:gd name="T162" fmla="*/ 232 h 23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4" h="232">
                <a:moveTo>
                  <a:pt x="134" y="14"/>
                </a:moveTo>
                <a:cubicBezTo>
                  <a:pt x="131" y="17"/>
                  <a:pt x="131" y="17"/>
                  <a:pt x="131" y="17"/>
                </a:cubicBezTo>
                <a:cubicBezTo>
                  <a:pt x="135" y="19"/>
                  <a:pt x="135" y="19"/>
                  <a:pt x="135" y="19"/>
                </a:cubicBezTo>
                <a:lnTo>
                  <a:pt x="134" y="14"/>
                </a:lnTo>
                <a:close/>
                <a:moveTo>
                  <a:pt x="55" y="68"/>
                </a:moveTo>
                <a:cubicBezTo>
                  <a:pt x="55" y="70"/>
                  <a:pt x="57" y="71"/>
                  <a:pt x="57" y="71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0"/>
                  <a:pt x="60" y="60"/>
                  <a:pt x="60" y="60"/>
                </a:cubicBezTo>
                <a:cubicBezTo>
                  <a:pt x="56" y="62"/>
                  <a:pt x="56" y="62"/>
                  <a:pt x="56" y="62"/>
                </a:cubicBezTo>
                <a:cubicBezTo>
                  <a:pt x="52" y="60"/>
                  <a:pt x="52" y="60"/>
                  <a:pt x="52" y="60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1"/>
                  <a:pt x="51" y="64"/>
                  <a:pt x="52" y="64"/>
                </a:cubicBezTo>
                <a:cubicBezTo>
                  <a:pt x="53" y="64"/>
                  <a:pt x="55" y="66"/>
                  <a:pt x="55" y="68"/>
                </a:cubicBezTo>
                <a:close/>
                <a:moveTo>
                  <a:pt x="57" y="77"/>
                </a:moveTo>
                <a:cubicBezTo>
                  <a:pt x="57" y="74"/>
                  <a:pt x="57" y="74"/>
                  <a:pt x="57" y="74"/>
                </a:cubicBezTo>
                <a:cubicBezTo>
                  <a:pt x="53" y="76"/>
                  <a:pt x="53" y="76"/>
                  <a:pt x="53" y="76"/>
                </a:cubicBezTo>
                <a:lnTo>
                  <a:pt x="57" y="77"/>
                </a:lnTo>
                <a:close/>
                <a:moveTo>
                  <a:pt x="42" y="84"/>
                </a:moveTo>
                <a:cubicBezTo>
                  <a:pt x="42" y="86"/>
                  <a:pt x="42" y="86"/>
                  <a:pt x="42" y="86"/>
                </a:cubicBezTo>
                <a:cubicBezTo>
                  <a:pt x="45" y="85"/>
                  <a:pt x="45" y="85"/>
                  <a:pt x="45" y="85"/>
                </a:cubicBezTo>
                <a:lnTo>
                  <a:pt x="42" y="84"/>
                </a:lnTo>
                <a:close/>
                <a:moveTo>
                  <a:pt x="56" y="117"/>
                </a:move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5" y="112"/>
                  <a:pt x="55" y="112"/>
                </a:cubicBezTo>
                <a:lnTo>
                  <a:pt x="56" y="117"/>
                </a:lnTo>
                <a:close/>
                <a:moveTo>
                  <a:pt x="49" y="119"/>
                </a:moveTo>
                <a:cubicBezTo>
                  <a:pt x="55" y="123"/>
                  <a:pt x="55" y="123"/>
                  <a:pt x="55" y="123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51" y="119"/>
                  <a:pt x="51" y="119"/>
                  <a:pt x="51" y="119"/>
                </a:cubicBezTo>
                <a:lnTo>
                  <a:pt x="49" y="119"/>
                </a:lnTo>
                <a:close/>
                <a:moveTo>
                  <a:pt x="55" y="126"/>
                </a:moveTo>
                <a:cubicBezTo>
                  <a:pt x="58" y="126"/>
                  <a:pt x="58" y="126"/>
                  <a:pt x="58" y="126"/>
                </a:cubicBezTo>
                <a:cubicBezTo>
                  <a:pt x="56" y="124"/>
                  <a:pt x="56" y="124"/>
                  <a:pt x="56" y="124"/>
                </a:cubicBezTo>
                <a:lnTo>
                  <a:pt x="55" y="126"/>
                </a:lnTo>
                <a:close/>
                <a:moveTo>
                  <a:pt x="201" y="95"/>
                </a:moveTo>
                <a:cubicBezTo>
                  <a:pt x="199" y="91"/>
                  <a:pt x="199" y="91"/>
                  <a:pt x="199" y="91"/>
                </a:cubicBezTo>
                <a:cubicBezTo>
                  <a:pt x="197" y="95"/>
                  <a:pt x="197" y="95"/>
                  <a:pt x="197" y="95"/>
                </a:cubicBezTo>
                <a:cubicBezTo>
                  <a:pt x="197" y="95"/>
                  <a:pt x="192" y="94"/>
                  <a:pt x="186" y="94"/>
                </a:cubicBezTo>
                <a:cubicBezTo>
                  <a:pt x="181" y="94"/>
                  <a:pt x="188" y="85"/>
                  <a:pt x="188" y="85"/>
                </a:cubicBezTo>
                <a:cubicBezTo>
                  <a:pt x="183" y="84"/>
                  <a:pt x="183" y="84"/>
                  <a:pt x="183" y="84"/>
                </a:cubicBezTo>
                <a:cubicBezTo>
                  <a:pt x="183" y="76"/>
                  <a:pt x="183" y="76"/>
                  <a:pt x="183" y="76"/>
                </a:cubicBezTo>
                <a:cubicBezTo>
                  <a:pt x="183" y="76"/>
                  <a:pt x="182" y="68"/>
                  <a:pt x="177" y="67"/>
                </a:cubicBezTo>
                <a:cubicBezTo>
                  <a:pt x="172" y="66"/>
                  <a:pt x="169" y="73"/>
                  <a:pt x="169" y="73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0" y="77"/>
                  <a:pt x="167" y="83"/>
                  <a:pt x="159" y="82"/>
                </a:cubicBezTo>
                <a:cubicBezTo>
                  <a:pt x="152" y="82"/>
                  <a:pt x="150" y="75"/>
                  <a:pt x="150" y="75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4" y="68"/>
                  <a:pt x="137" y="57"/>
                  <a:pt x="137" y="54"/>
                </a:cubicBezTo>
                <a:cubicBezTo>
                  <a:pt x="137" y="51"/>
                  <a:pt x="142" y="53"/>
                  <a:pt x="142" y="53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7" y="47"/>
                  <a:pt x="157" y="47"/>
                  <a:pt x="157" y="47"/>
                </a:cubicBezTo>
                <a:cubicBezTo>
                  <a:pt x="157" y="47"/>
                  <a:pt x="149" y="45"/>
                  <a:pt x="149" y="43"/>
                </a:cubicBezTo>
                <a:cubicBezTo>
                  <a:pt x="149" y="40"/>
                  <a:pt x="153" y="39"/>
                  <a:pt x="154" y="39"/>
                </a:cubicBezTo>
                <a:cubicBezTo>
                  <a:pt x="156" y="39"/>
                  <a:pt x="157" y="43"/>
                  <a:pt x="157" y="43"/>
                </a:cubicBezTo>
                <a:cubicBezTo>
                  <a:pt x="157" y="43"/>
                  <a:pt x="159" y="41"/>
                  <a:pt x="161" y="41"/>
                </a:cubicBezTo>
                <a:cubicBezTo>
                  <a:pt x="165" y="41"/>
                  <a:pt x="164" y="43"/>
                  <a:pt x="164" y="43"/>
                </a:cubicBezTo>
                <a:cubicBezTo>
                  <a:pt x="170" y="36"/>
                  <a:pt x="170" y="36"/>
                  <a:pt x="170" y="36"/>
                </a:cubicBezTo>
                <a:cubicBezTo>
                  <a:pt x="171" y="30"/>
                  <a:pt x="171" y="30"/>
                  <a:pt x="171" y="30"/>
                </a:cubicBezTo>
                <a:cubicBezTo>
                  <a:pt x="173" y="30"/>
                  <a:pt x="173" y="30"/>
                  <a:pt x="173" y="30"/>
                </a:cubicBezTo>
                <a:cubicBezTo>
                  <a:pt x="176" y="23"/>
                  <a:pt x="176" y="23"/>
                  <a:pt x="176" y="23"/>
                </a:cubicBezTo>
                <a:cubicBezTo>
                  <a:pt x="182" y="24"/>
                  <a:pt x="182" y="24"/>
                  <a:pt x="182" y="24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186" y="20"/>
                  <a:pt x="194" y="17"/>
                  <a:pt x="194" y="15"/>
                </a:cubicBezTo>
                <a:cubicBezTo>
                  <a:pt x="195" y="13"/>
                  <a:pt x="189" y="9"/>
                  <a:pt x="189" y="9"/>
                </a:cubicBezTo>
                <a:cubicBezTo>
                  <a:pt x="189" y="6"/>
                  <a:pt x="189" y="6"/>
                  <a:pt x="189" y="6"/>
                </a:cubicBezTo>
                <a:cubicBezTo>
                  <a:pt x="189" y="6"/>
                  <a:pt x="183" y="0"/>
                  <a:pt x="182" y="1"/>
                </a:cubicBezTo>
                <a:cubicBezTo>
                  <a:pt x="181" y="3"/>
                  <a:pt x="185" y="9"/>
                  <a:pt x="184" y="9"/>
                </a:cubicBezTo>
                <a:cubicBezTo>
                  <a:pt x="184" y="10"/>
                  <a:pt x="182" y="7"/>
                  <a:pt x="182" y="7"/>
                </a:cubicBezTo>
                <a:cubicBezTo>
                  <a:pt x="175" y="6"/>
                  <a:pt x="175" y="6"/>
                  <a:pt x="175" y="6"/>
                </a:cubicBezTo>
                <a:cubicBezTo>
                  <a:pt x="173" y="11"/>
                  <a:pt x="173" y="11"/>
                  <a:pt x="173" y="11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4" y="22"/>
                  <a:pt x="174" y="22"/>
                  <a:pt x="174" y="22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5" y="26"/>
                  <a:pt x="165" y="26"/>
                  <a:pt x="165" y="26"/>
                </a:cubicBezTo>
                <a:cubicBezTo>
                  <a:pt x="168" y="22"/>
                  <a:pt x="168" y="22"/>
                  <a:pt x="168" y="22"/>
                </a:cubicBezTo>
                <a:cubicBezTo>
                  <a:pt x="167" y="21"/>
                  <a:pt x="167" y="21"/>
                  <a:pt x="167" y="21"/>
                </a:cubicBezTo>
                <a:cubicBezTo>
                  <a:pt x="167" y="21"/>
                  <a:pt x="171" y="21"/>
                  <a:pt x="172" y="17"/>
                </a:cubicBezTo>
                <a:cubicBezTo>
                  <a:pt x="172" y="15"/>
                  <a:pt x="170" y="12"/>
                  <a:pt x="170" y="11"/>
                </a:cubicBezTo>
                <a:cubicBezTo>
                  <a:pt x="170" y="9"/>
                  <a:pt x="171" y="7"/>
                  <a:pt x="171" y="7"/>
                </a:cubicBezTo>
                <a:cubicBezTo>
                  <a:pt x="166" y="7"/>
                  <a:pt x="166" y="7"/>
                  <a:pt x="166" y="7"/>
                </a:cubicBezTo>
                <a:cubicBezTo>
                  <a:pt x="166" y="10"/>
                  <a:pt x="166" y="10"/>
                  <a:pt x="166" y="10"/>
                </a:cubicBezTo>
                <a:cubicBezTo>
                  <a:pt x="166" y="10"/>
                  <a:pt x="169" y="11"/>
                  <a:pt x="168" y="13"/>
                </a:cubicBezTo>
                <a:cubicBezTo>
                  <a:pt x="168" y="15"/>
                  <a:pt x="166" y="16"/>
                  <a:pt x="166" y="16"/>
                </a:cubicBezTo>
                <a:cubicBezTo>
                  <a:pt x="166" y="16"/>
                  <a:pt x="166" y="13"/>
                  <a:pt x="165" y="12"/>
                </a:cubicBezTo>
                <a:cubicBezTo>
                  <a:pt x="164" y="11"/>
                  <a:pt x="164" y="7"/>
                  <a:pt x="164" y="7"/>
                </a:cubicBezTo>
                <a:cubicBezTo>
                  <a:pt x="161" y="7"/>
                  <a:pt x="161" y="7"/>
                  <a:pt x="161" y="7"/>
                </a:cubicBezTo>
                <a:cubicBezTo>
                  <a:pt x="161" y="7"/>
                  <a:pt x="162" y="13"/>
                  <a:pt x="161" y="13"/>
                </a:cubicBezTo>
                <a:cubicBezTo>
                  <a:pt x="160" y="14"/>
                  <a:pt x="159" y="11"/>
                  <a:pt x="159" y="11"/>
                </a:cubicBezTo>
                <a:cubicBezTo>
                  <a:pt x="157" y="9"/>
                  <a:pt x="157" y="9"/>
                  <a:pt x="157" y="9"/>
                </a:cubicBezTo>
                <a:cubicBezTo>
                  <a:pt x="157" y="7"/>
                  <a:pt x="157" y="7"/>
                  <a:pt x="157" y="7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45" y="8"/>
                  <a:pt x="145" y="8"/>
                  <a:pt x="145" y="8"/>
                </a:cubicBezTo>
                <a:cubicBezTo>
                  <a:pt x="145" y="8"/>
                  <a:pt x="143" y="13"/>
                  <a:pt x="142" y="14"/>
                </a:cubicBezTo>
                <a:cubicBezTo>
                  <a:pt x="140" y="15"/>
                  <a:pt x="138" y="15"/>
                  <a:pt x="138" y="15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29"/>
                  <a:pt x="124" y="27"/>
                  <a:pt x="121" y="30"/>
                </a:cubicBezTo>
                <a:cubicBezTo>
                  <a:pt x="118" y="32"/>
                  <a:pt x="118" y="40"/>
                  <a:pt x="124" y="40"/>
                </a:cubicBezTo>
                <a:cubicBezTo>
                  <a:pt x="131" y="40"/>
                  <a:pt x="129" y="42"/>
                  <a:pt x="129" y="42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34" y="42"/>
                  <a:pt x="134" y="42"/>
                  <a:pt x="134" y="42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32" y="51"/>
                  <a:pt x="132" y="51"/>
                  <a:pt x="132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9" y="62"/>
                  <a:pt x="118" y="63"/>
                </a:cubicBezTo>
                <a:cubicBezTo>
                  <a:pt x="117" y="64"/>
                  <a:pt x="115" y="66"/>
                  <a:pt x="115" y="66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63"/>
                  <a:pt x="105" y="56"/>
                  <a:pt x="103" y="56"/>
                </a:cubicBezTo>
                <a:cubicBezTo>
                  <a:pt x="100" y="56"/>
                  <a:pt x="95" y="61"/>
                  <a:pt x="95" y="61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5"/>
                  <a:pt x="93" y="55"/>
                  <a:pt x="93" y="55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86" y="51"/>
                  <a:pt x="84" y="51"/>
                </a:cubicBezTo>
                <a:cubicBezTo>
                  <a:pt x="80" y="49"/>
                  <a:pt x="75" y="44"/>
                  <a:pt x="73" y="45"/>
                </a:cubicBezTo>
                <a:cubicBezTo>
                  <a:pt x="72" y="45"/>
                  <a:pt x="70" y="46"/>
                  <a:pt x="70" y="46"/>
                </a:cubicBezTo>
                <a:cubicBezTo>
                  <a:pt x="71" y="49"/>
                  <a:pt x="71" y="49"/>
                  <a:pt x="71" y="49"/>
                </a:cubicBezTo>
                <a:cubicBezTo>
                  <a:pt x="67" y="52"/>
                  <a:pt x="67" y="52"/>
                  <a:pt x="67" y="52"/>
                </a:cubicBezTo>
                <a:cubicBezTo>
                  <a:pt x="67" y="47"/>
                  <a:pt x="67" y="47"/>
                  <a:pt x="67" y="47"/>
                </a:cubicBezTo>
                <a:cubicBezTo>
                  <a:pt x="62" y="46"/>
                  <a:pt x="62" y="46"/>
                  <a:pt x="62" y="46"/>
                </a:cubicBezTo>
                <a:cubicBezTo>
                  <a:pt x="57" y="56"/>
                  <a:pt x="57" y="56"/>
                  <a:pt x="57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2" y="51"/>
                  <a:pt x="62" y="51"/>
                  <a:pt x="62" y="51"/>
                </a:cubicBezTo>
                <a:cubicBezTo>
                  <a:pt x="63" y="57"/>
                  <a:pt x="63" y="57"/>
                  <a:pt x="63" y="57"/>
                </a:cubicBezTo>
                <a:cubicBezTo>
                  <a:pt x="61" y="57"/>
                  <a:pt x="61" y="57"/>
                  <a:pt x="61" y="57"/>
                </a:cubicBezTo>
                <a:cubicBezTo>
                  <a:pt x="62" y="59"/>
                  <a:pt x="62" y="59"/>
                  <a:pt x="62" y="59"/>
                </a:cubicBezTo>
                <a:cubicBezTo>
                  <a:pt x="67" y="58"/>
                  <a:pt x="67" y="58"/>
                  <a:pt x="67" y="58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70"/>
                  <a:pt x="64" y="70"/>
                  <a:pt x="64" y="70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8"/>
                  <a:pt x="55" y="73"/>
                  <a:pt x="60" y="73"/>
                </a:cubicBezTo>
                <a:cubicBezTo>
                  <a:pt x="64" y="74"/>
                  <a:pt x="73" y="74"/>
                  <a:pt x="73" y="74"/>
                </a:cubicBezTo>
                <a:cubicBezTo>
                  <a:pt x="70" y="80"/>
                  <a:pt x="70" y="80"/>
                  <a:pt x="70" y="80"/>
                </a:cubicBezTo>
                <a:cubicBezTo>
                  <a:pt x="58" y="79"/>
                  <a:pt x="58" y="79"/>
                  <a:pt x="58" y="79"/>
                </a:cubicBezTo>
                <a:cubicBezTo>
                  <a:pt x="56" y="87"/>
                  <a:pt x="56" y="87"/>
                  <a:pt x="56" y="87"/>
                </a:cubicBezTo>
                <a:cubicBezTo>
                  <a:pt x="62" y="93"/>
                  <a:pt x="62" y="93"/>
                  <a:pt x="62" y="93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91"/>
                  <a:pt x="51" y="91"/>
                  <a:pt x="51" y="91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90"/>
                  <a:pt x="47" y="93"/>
                  <a:pt x="46" y="95"/>
                </a:cubicBezTo>
                <a:cubicBezTo>
                  <a:pt x="44" y="99"/>
                  <a:pt x="42" y="98"/>
                  <a:pt x="42" y="98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64" y="119"/>
                  <a:pt x="69" y="119"/>
                </a:cubicBezTo>
                <a:cubicBezTo>
                  <a:pt x="74" y="119"/>
                  <a:pt x="84" y="121"/>
                  <a:pt x="84" y="121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3" y="127"/>
                  <a:pt x="78" y="129"/>
                  <a:pt x="76" y="129"/>
                </a:cubicBezTo>
                <a:cubicBezTo>
                  <a:pt x="74" y="129"/>
                  <a:pt x="70" y="124"/>
                  <a:pt x="70" y="124"/>
                </a:cubicBezTo>
                <a:cubicBezTo>
                  <a:pt x="70" y="124"/>
                  <a:pt x="67" y="129"/>
                  <a:pt x="64" y="131"/>
                </a:cubicBezTo>
                <a:cubicBezTo>
                  <a:pt x="62" y="132"/>
                  <a:pt x="60" y="135"/>
                  <a:pt x="60" y="135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4" y="139"/>
                  <a:pt x="61" y="140"/>
                  <a:pt x="58" y="142"/>
                </a:cubicBezTo>
                <a:cubicBezTo>
                  <a:pt x="56" y="145"/>
                  <a:pt x="54" y="148"/>
                  <a:pt x="54" y="148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35" y="155"/>
                  <a:pt x="35" y="155"/>
                  <a:pt x="35" y="155"/>
                </a:cubicBezTo>
                <a:cubicBezTo>
                  <a:pt x="47" y="155"/>
                  <a:pt x="47" y="155"/>
                  <a:pt x="47" y="155"/>
                </a:cubicBezTo>
                <a:cubicBezTo>
                  <a:pt x="49" y="153"/>
                  <a:pt x="49" y="153"/>
                  <a:pt x="49" y="153"/>
                </a:cubicBezTo>
                <a:cubicBezTo>
                  <a:pt x="49" y="153"/>
                  <a:pt x="53" y="159"/>
                  <a:pt x="60" y="157"/>
                </a:cubicBezTo>
                <a:cubicBezTo>
                  <a:pt x="67" y="156"/>
                  <a:pt x="71" y="152"/>
                  <a:pt x="71" y="152"/>
                </a:cubicBezTo>
                <a:cubicBezTo>
                  <a:pt x="73" y="151"/>
                  <a:pt x="73" y="151"/>
                  <a:pt x="73" y="151"/>
                </a:cubicBezTo>
                <a:cubicBezTo>
                  <a:pt x="73" y="157"/>
                  <a:pt x="73" y="157"/>
                  <a:pt x="73" y="157"/>
                </a:cubicBezTo>
                <a:cubicBezTo>
                  <a:pt x="79" y="158"/>
                  <a:pt x="79" y="158"/>
                  <a:pt x="79" y="158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67" y="159"/>
                  <a:pt x="67" y="159"/>
                  <a:pt x="67" y="159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46" y="157"/>
                  <a:pt x="46" y="157"/>
                  <a:pt x="46" y="157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4" y="164"/>
                  <a:pt x="34" y="164"/>
                  <a:pt x="34" y="164"/>
                </a:cubicBezTo>
                <a:cubicBezTo>
                  <a:pt x="31" y="173"/>
                  <a:pt x="31" y="173"/>
                  <a:pt x="31" y="173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69"/>
                  <a:pt x="26" y="169"/>
                  <a:pt x="26" y="169"/>
                </a:cubicBezTo>
                <a:cubicBezTo>
                  <a:pt x="21" y="172"/>
                  <a:pt x="21" y="172"/>
                  <a:pt x="21" y="172"/>
                </a:cubicBezTo>
                <a:cubicBezTo>
                  <a:pt x="19" y="171"/>
                  <a:pt x="19" y="171"/>
                  <a:pt x="19" y="171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69"/>
                  <a:pt x="14" y="169"/>
                  <a:pt x="9" y="171"/>
                </a:cubicBezTo>
                <a:cubicBezTo>
                  <a:pt x="5" y="173"/>
                  <a:pt x="0" y="175"/>
                  <a:pt x="4" y="178"/>
                </a:cubicBezTo>
                <a:cubicBezTo>
                  <a:pt x="9" y="179"/>
                  <a:pt x="17" y="181"/>
                  <a:pt x="19" y="181"/>
                </a:cubicBezTo>
                <a:cubicBezTo>
                  <a:pt x="21" y="181"/>
                  <a:pt x="30" y="180"/>
                  <a:pt x="29" y="182"/>
                </a:cubicBezTo>
                <a:cubicBezTo>
                  <a:pt x="28" y="184"/>
                  <a:pt x="22" y="188"/>
                  <a:pt x="16" y="188"/>
                </a:cubicBezTo>
                <a:cubicBezTo>
                  <a:pt x="10" y="188"/>
                  <a:pt x="10" y="190"/>
                  <a:pt x="9" y="192"/>
                </a:cubicBezTo>
                <a:cubicBezTo>
                  <a:pt x="7" y="193"/>
                  <a:pt x="2" y="193"/>
                  <a:pt x="2" y="193"/>
                </a:cubicBezTo>
                <a:cubicBezTo>
                  <a:pt x="2" y="199"/>
                  <a:pt x="2" y="199"/>
                  <a:pt x="2" y="199"/>
                </a:cubicBezTo>
                <a:cubicBezTo>
                  <a:pt x="2" y="199"/>
                  <a:pt x="8" y="196"/>
                  <a:pt x="8" y="198"/>
                </a:cubicBezTo>
                <a:cubicBezTo>
                  <a:pt x="8" y="200"/>
                  <a:pt x="10" y="204"/>
                  <a:pt x="10" y="204"/>
                </a:cubicBezTo>
                <a:cubicBezTo>
                  <a:pt x="30" y="202"/>
                  <a:pt x="30" y="202"/>
                  <a:pt x="30" y="202"/>
                </a:cubicBezTo>
                <a:cubicBezTo>
                  <a:pt x="16" y="206"/>
                  <a:pt x="16" y="206"/>
                  <a:pt x="16" y="206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9" y="210"/>
                  <a:pt x="9" y="210"/>
                  <a:pt x="9" y="210"/>
                </a:cubicBezTo>
                <a:cubicBezTo>
                  <a:pt x="7" y="214"/>
                  <a:pt x="7" y="214"/>
                  <a:pt x="7" y="214"/>
                </a:cubicBezTo>
                <a:cubicBezTo>
                  <a:pt x="22" y="212"/>
                  <a:pt x="22" y="212"/>
                  <a:pt x="22" y="212"/>
                </a:cubicBezTo>
                <a:cubicBezTo>
                  <a:pt x="26" y="213"/>
                  <a:pt x="26" y="213"/>
                  <a:pt x="26" y="213"/>
                </a:cubicBezTo>
                <a:cubicBezTo>
                  <a:pt x="33" y="211"/>
                  <a:pt x="33" y="211"/>
                  <a:pt x="33" y="211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5" y="214"/>
                  <a:pt x="29" y="215"/>
                  <a:pt x="26" y="216"/>
                </a:cubicBezTo>
                <a:cubicBezTo>
                  <a:pt x="23" y="216"/>
                  <a:pt x="18" y="220"/>
                  <a:pt x="18" y="220"/>
                </a:cubicBezTo>
                <a:cubicBezTo>
                  <a:pt x="28" y="219"/>
                  <a:pt x="28" y="219"/>
                  <a:pt x="28" y="219"/>
                </a:cubicBezTo>
                <a:cubicBezTo>
                  <a:pt x="28" y="219"/>
                  <a:pt x="23" y="224"/>
                  <a:pt x="22" y="224"/>
                </a:cubicBezTo>
                <a:cubicBezTo>
                  <a:pt x="20" y="224"/>
                  <a:pt x="16" y="225"/>
                  <a:pt x="16" y="225"/>
                </a:cubicBezTo>
                <a:cubicBezTo>
                  <a:pt x="18" y="226"/>
                  <a:pt x="18" y="226"/>
                  <a:pt x="18" y="226"/>
                </a:cubicBezTo>
                <a:cubicBezTo>
                  <a:pt x="34" y="225"/>
                  <a:pt x="34" y="225"/>
                  <a:pt x="34" y="225"/>
                </a:cubicBezTo>
                <a:cubicBezTo>
                  <a:pt x="37" y="226"/>
                  <a:pt x="37" y="226"/>
                  <a:pt x="37" y="226"/>
                </a:cubicBezTo>
                <a:cubicBezTo>
                  <a:pt x="35" y="230"/>
                  <a:pt x="35" y="230"/>
                  <a:pt x="35" y="230"/>
                </a:cubicBezTo>
                <a:cubicBezTo>
                  <a:pt x="35" y="230"/>
                  <a:pt x="40" y="232"/>
                  <a:pt x="42" y="231"/>
                </a:cubicBezTo>
                <a:cubicBezTo>
                  <a:pt x="44" y="229"/>
                  <a:pt x="46" y="228"/>
                  <a:pt x="46" y="228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61" y="230"/>
                  <a:pt x="61" y="230"/>
                  <a:pt x="61" y="230"/>
                </a:cubicBezTo>
                <a:cubicBezTo>
                  <a:pt x="66" y="227"/>
                  <a:pt x="66" y="227"/>
                  <a:pt x="66" y="227"/>
                </a:cubicBezTo>
                <a:cubicBezTo>
                  <a:pt x="69" y="228"/>
                  <a:pt x="69" y="228"/>
                  <a:pt x="69" y="228"/>
                </a:cubicBezTo>
                <a:cubicBezTo>
                  <a:pt x="69" y="228"/>
                  <a:pt x="83" y="228"/>
                  <a:pt x="82" y="222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213"/>
                  <a:pt x="85" y="212"/>
                  <a:pt x="87" y="215"/>
                </a:cubicBezTo>
                <a:cubicBezTo>
                  <a:pt x="90" y="219"/>
                  <a:pt x="85" y="218"/>
                  <a:pt x="85" y="220"/>
                </a:cubicBezTo>
                <a:cubicBezTo>
                  <a:pt x="85" y="222"/>
                  <a:pt x="87" y="224"/>
                  <a:pt x="91" y="222"/>
                </a:cubicBezTo>
                <a:cubicBezTo>
                  <a:pt x="96" y="222"/>
                  <a:pt x="103" y="218"/>
                  <a:pt x="103" y="218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9" y="220"/>
                  <a:pt x="112" y="218"/>
                </a:cubicBezTo>
                <a:cubicBezTo>
                  <a:pt x="117" y="216"/>
                  <a:pt x="116" y="210"/>
                  <a:pt x="116" y="210"/>
                </a:cubicBezTo>
                <a:cubicBezTo>
                  <a:pt x="119" y="211"/>
                  <a:pt x="119" y="211"/>
                  <a:pt x="119" y="211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39" y="212"/>
                  <a:pt x="139" y="212"/>
                  <a:pt x="139" y="212"/>
                </a:cubicBezTo>
                <a:cubicBezTo>
                  <a:pt x="141" y="204"/>
                  <a:pt x="141" y="204"/>
                  <a:pt x="141" y="204"/>
                </a:cubicBezTo>
                <a:cubicBezTo>
                  <a:pt x="144" y="206"/>
                  <a:pt x="144" y="206"/>
                  <a:pt x="144" y="206"/>
                </a:cubicBezTo>
                <a:cubicBezTo>
                  <a:pt x="143" y="213"/>
                  <a:pt x="143" y="213"/>
                  <a:pt x="143" y="213"/>
                </a:cubicBezTo>
                <a:cubicBezTo>
                  <a:pt x="148" y="212"/>
                  <a:pt x="148" y="212"/>
                  <a:pt x="148" y="212"/>
                </a:cubicBezTo>
                <a:cubicBezTo>
                  <a:pt x="150" y="206"/>
                  <a:pt x="150" y="206"/>
                  <a:pt x="150" y="206"/>
                </a:cubicBezTo>
                <a:cubicBezTo>
                  <a:pt x="150" y="210"/>
                  <a:pt x="150" y="210"/>
                  <a:pt x="150" y="210"/>
                </a:cubicBezTo>
                <a:cubicBezTo>
                  <a:pt x="150" y="210"/>
                  <a:pt x="153" y="214"/>
                  <a:pt x="157" y="214"/>
                </a:cubicBezTo>
                <a:cubicBezTo>
                  <a:pt x="161" y="214"/>
                  <a:pt x="169" y="213"/>
                  <a:pt x="169" y="213"/>
                </a:cubicBezTo>
                <a:cubicBezTo>
                  <a:pt x="168" y="208"/>
                  <a:pt x="168" y="208"/>
                  <a:pt x="168" y="208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4" y="201"/>
                  <a:pt x="164" y="201"/>
                  <a:pt x="164" y="201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201"/>
                  <a:pt x="169" y="201"/>
                  <a:pt x="169" y="201"/>
                </a:cubicBezTo>
                <a:cubicBezTo>
                  <a:pt x="178" y="193"/>
                  <a:pt x="178" y="193"/>
                  <a:pt x="178" y="193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82" y="178"/>
                  <a:pt x="184" y="177"/>
                </a:cubicBezTo>
                <a:cubicBezTo>
                  <a:pt x="187" y="175"/>
                  <a:pt x="192" y="170"/>
                  <a:pt x="193" y="161"/>
                </a:cubicBezTo>
                <a:cubicBezTo>
                  <a:pt x="193" y="149"/>
                  <a:pt x="193" y="149"/>
                  <a:pt x="193" y="149"/>
                </a:cubicBezTo>
                <a:cubicBezTo>
                  <a:pt x="193" y="149"/>
                  <a:pt x="186" y="145"/>
                  <a:pt x="188" y="142"/>
                </a:cubicBezTo>
                <a:cubicBezTo>
                  <a:pt x="191" y="140"/>
                  <a:pt x="194" y="141"/>
                  <a:pt x="194" y="141"/>
                </a:cubicBezTo>
                <a:cubicBezTo>
                  <a:pt x="194" y="141"/>
                  <a:pt x="194" y="137"/>
                  <a:pt x="195" y="135"/>
                </a:cubicBezTo>
                <a:cubicBezTo>
                  <a:pt x="197" y="134"/>
                  <a:pt x="200" y="132"/>
                  <a:pt x="199" y="130"/>
                </a:cubicBezTo>
                <a:cubicBezTo>
                  <a:pt x="197" y="127"/>
                  <a:pt x="194" y="119"/>
                  <a:pt x="194" y="119"/>
                </a:cubicBezTo>
                <a:cubicBezTo>
                  <a:pt x="194" y="119"/>
                  <a:pt x="197" y="117"/>
                  <a:pt x="197" y="112"/>
                </a:cubicBezTo>
                <a:cubicBezTo>
                  <a:pt x="197" y="107"/>
                  <a:pt x="190" y="104"/>
                  <a:pt x="193" y="102"/>
                </a:cubicBezTo>
                <a:cubicBezTo>
                  <a:pt x="197" y="99"/>
                  <a:pt x="203" y="103"/>
                  <a:pt x="204" y="102"/>
                </a:cubicBezTo>
                <a:cubicBezTo>
                  <a:pt x="204" y="101"/>
                  <a:pt x="201" y="95"/>
                  <a:pt x="201" y="95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1363663" y="2715419"/>
            <a:ext cx="561975" cy="638175"/>
          </a:xfrm>
          <a:custGeom>
            <a:avLst/>
            <a:gdLst>
              <a:gd name="T0" fmla="*/ 2147483647 w 204"/>
              <a:gd name="T1" fmla="*/ 2147483647 h 232"/>
              <a:gd name="T2" fmla="*/ 2147483647 w 204"/>
              <a:gd name="T3" fmla="*/ 2147483647 h 232"/>
              <a:gd name="T4" fmla="*/ 2147483647 w 204"/>
              <a:gd name="T5" fmla="*/ 2147483647 h 232"/>
              <a:gd name="T6" fmla="*/ 2147483647 w 204"/>
              <a:gd name="T7" fmla="*/ 2147483647 h 232"/>
              <a:gd name="T8" fmla="*/ 2147483647 w 204"/>
              <a:gd name="T9" fmla="*/ 2147483647 h 232"/>
              <a:gd name="T10" fmla="*/ 2147483647 w 204"/>
              <a:gd name="T11" fmla="*/ 2147483647 h 232"/>
              <a:gd name="T12" fmla="*/ 2147483647 w 204"/>
              <a:gd name="T13" fmla="*/ 2147483647 h 232"/>
              <a:gd name="T14" fmla="*/ 2147483647 w 204"/>
              <a:gd name="T15" fmla="*/ 2147483647 h 232"/>
              <a:gd name="T16" fmla="*/ 2147483647 w 204"/>
              <a:gd name="T17" fmla="*/ 2147483647 h 232"/>
              <a:gd name="T18" fmla="*/ 2147483647 w 204"/>
              <a:gd name="T19" fmla="*/ 2147483647 h 232"/>
              <a:gd name="T20" fmla="*/ 2147483647 w 204"/>
              <a:gd name="T21" fmla="*/ 2147483647 h 232"/>
              <a:gd name="T22" fmla="*/ 2147483647 w 204"/>
              <a:gd name="T23" fmla="*/ 2147483647 h 232"/>
              <a:gd name="T24" fmla="*/ 2147483647 w 204"/>
              <a:gd name="T25" fmla="*/ 2147483647 h 232"/>
              <a:gd name="T26" fmla="*/ 2147483647 w 204"/>
              <a:gd name="T27" fmla="*/ 2147483647 h 232"/>
              <a:gd name="T28" fmla="*/ 2147483647 w 204"/>
              <a:gd name="T29" fmla="*/ 2147483647 h 232"/>
              <a:gd name="T30" fmla="*/ 2147483647 w 204"/>
              <a:gd name="T31" fmla="*/ 2147483647 h 232"/>
              <a:gd name="T32" fmla="*/ 2147483647 w 204"/>
              <a:gd name="T33" fmla="*/ 2147483647 h 232"/>
              <a:gd name="T34" fmla="*/ 2147483647 w 204"/>
              <a:gd name="T35" fmla="*/ 2147483647 h 232"/>
              <a:gd name="T36" fmla="*/ 2147483647 w 204"/>
              <a:gd name="T37" fmla="*/ 2147483647 h 232"/>
              <a:gd name="T38" fmla="*/ 2147483647 w 204"/>
              <a:gd name="T39" fmla="*/ 2147483647 h 232"/>
              <a:gd name="T40" fmla="*/ 2147483647 w 204"/>
              <a:gd name="T41" fmla="*/ 2147483647 h 232"/>
              <a:gd name="T42" fmla="*/ 2147483647 w 204"/>
              <a:gd name="T43" fmla="*/ 2147483647 h 232"/>
              <a:gd name="T44" fmla="*/ 2147483647 w 204"/>
              <a:gd name="T45" fmla="*/ 2147483647 h 232"/>
              <a:gd name="T46" fmla="*/ 2147483647 w 204"/>
              <a:gd name="T47" fmla="*/ 2147483647 h 232"/>
              <a:gd name="T48" fmla="*/ 2147483647 w 204"/>
              <a:gd name="T49" fmla="*/ 2147483647 h 232"/>
              <a:gd name="T50" fmla="*/ 2147483647 w 204"/>
              <a:gd name="T51" fmla="*/ 2147483647 h 232"/>
              <a:gd name="T52" fmla="*/ 2147483647 w 204"/>
              <a:gd name="T53" fmla="*/ 2147483647 h 232"/>
              <a:gd name="T54" fmla="*/ 2147483647 w 204"/>
              <a:gd name="T55" fmla="*/ 2147483647 h 232"/>
              <a:gd name="T56" fmla="*/ 2147483647 w 204"/>
              <a:gd name="T57" fmla="*/ 2147483647 h 232"/>
              <a:gd name="T58" fmla="*/ 2147483647 w 204"/>
              <a:gd name="T59" fmla="*/ 2147483647 h 232"/>
              <a:gd name="T60" fmla="*/ 2147483647 w 204"/>
              <a:gd name="T61" fmla="*/ 2147483647 h 232"/>
              <a:gd name="T62" fmla="*/ 2147483647 w 204"/>
              <a:gd name="T63" fmla="*/ 2147483647 h 232"/>
              <a:gd name="T64" fmla="*/ 2147483647 w 204"/>
              <a:gd name="T65" fmla="*/ 2147483647 h 232"/>
              <a:gd name="T66" fmla="*/ 2147483647 w 204"/>
              <a:gd name="T67" fmla="*/ 2147483647 h 232"/>
              <a:gd name="T68" fmla="*/ 2147483647 w 204"/>
              <a:gd name="T69" fmla="*/ 2147483647 h 232"/>
              <a:gd name="T70" fmla="*/ 2147483647 w 204"/>
              <a:gd name="T71" fmla="*/ 2147483647 h 232"/>
              <a:gd name="T72" fmla="*/ 2147483647 w 204"/>
              <a:gd name="T73" fmla="*/ 2147483647 h 232"/>
              <a:gd name="T74" fmla="*/ 2147483647 w 204"/>
              <a:gd name="T75" fmla="*/ 2147483647 h 232"/>
              <a:gd name="T76" fmla="*/ 2147483647 w 204"/>
              <a:gd name="T77" fmla="*/ 2147483647 h 232"/>
              <a:gd name="T78" fmla="*/ 2147483647 w 204"/>
              <a:gd name="T79" fmla="*/ 2147483647 h 232"/>
              <a:gd name="T80" fmla="*/ 2147483647 w 204"/>
              <a:gd name="T81" fmla="*/ 2147483647 h 232"/>
              <a:gd name="T82" fmla="*/ 2147483647 w 204"/>
              <a:gd name="T83" fmla="*/ 2147483647 h 232"/>
              <a:gd name="T84" fmla="*/ 2147483647 w 204"/>
              <a:gd name="T85" fmla="*/ 2147483647 h 232"/>
              <a:gd name="T86" fmla="*/ 2147483647 w 204"/>
              <a:gd name="T87" fmla="*/ 2147483647 h 232"/>
              <a:gd name="T88" fmla="*/ 2147483647 w 204"/>
              <a:gd name="T89" fmla="*/ 2147483647 h 232"/>
              <a:gd name="T90" fmla="*/ 2147483647 w 204"/>
              <a:gd name="T91" fmla="*/ 2147483647 h 232"/>
              <a:gd name="T92" fmla="*/ 2147483647 w 204"/>
              <a:gd name="T93" fmla="*/ 2147483647 h 232"/>
              <a:gd name="T94" fmla="*/ 2147483647 w 204"/>
              <a:gd name="T95" fmla="*/ 2147483647 h 232"/>
              <a:gd name="T96" fmla="*/ 2147483647 w 204"/>
              <a:gd name="T97" fmla="*/ 2147483647 h 232"/>
              <a:gd name="T98" fmla="*/ 2147483647 w 204"/>
              <a:gd name="T99" fmla="*/ 2147483647 h 232"/>
              <a:gd name="T100" fmla="*/ 2147483647 w 204"/>
              <a:gd name="T101" fmla="*/ 2147483647 h 232"/>
              <a:gd name="T102" fmla="*/ 2147483647 w 204"/>
              <a:gd name="T103" fmla="*/ 2147483647 h 232"/>
              <a:gd name="T104" fmla="*/ 2147483647 w 204"/>
              <a:gd name="T105" fmla="*/ 2147483647 h 23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4"/>
              <a:gd name="T160" fmla="*/ 0 h 232"/>
              <a:gd name="T161" fmla="*/ 204 w 204"/>
              <a:gd name="T162" fmla="*/ 232 h 23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4" h="232">
                <a:moveTo>
                  <a:pt x="134" y="14"/>
                </a:moveTo>
                <a:cubicBezTo>
                  <a:pt x="131" y="17"/>
                  <a:pt x="131" y="17"/>
                  <a:pt x="131" y="17"/>
                </a:cubicBezTo>
                <a:cubicBezTo>
                  <a:pt x="135" y="19"/>
                  <a:pt x="135" y="19"/>
                  <a:pt x="135" y="19"/>
                </a:cubicBezTo>
                <a:lnTo>
                  <a:pt x="134" y="14"/>
                </a:lnTo>
                <a:close/>
                <a:moveTo>
                  <a:pt x="55" y="68"/>
                </a:moveTo>
                <a:cubicBezTo>
                  <a:pt x="55" y="70"/>
                  <a:pt x="57" y="71"/>
                  <a:pt x="57" y="71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0"/>
                  <a:pt x="60" y="60"/>
                  <a:pt x="60" y="60"/>
                </a:cubicBezTo>
                <a:cubicBezTo>
                  <a:pt x="56" y="62"/>
                  <a:pt x="56" y="62"/>
                  <a:pt x="56" y="62"/>
                </a:cubicBezTo>
                <a:cubicBezTo>
                  <a:pt x="52" y="60"/>
                  <a:pt x="52" y="60"/>
                  <a:pt x="52" y="60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1"/>
                  <a:pt x="51" y="64"/>
                  <a:pt x="52" y="64"/>
                </a:cubicBezTo>
                <a:cubicBezTo>
                  <a:pt x="53" y="64"/>
                  <a:pt x="55" y="66"/>
                  <a:pt x="55" y="68"/>
                </a:cubicBezTo>
                <a:close/>
                <a:moveTo>
                  <a:pt x="57" y="77"/>
                </a:moveTo>
                <a:cubicBezTo>
                  <a:pt x="57" y="74"/>
                  <a:pt x="57" y="74"/>
                  <a:pt x="57" y="74"/>
                </a:cubicBezTo>
                <a:cubicBezTo>
                  <a:pt x="53" y="76"/>
                  <a:pt x="53" y="76"/>
                  <a:pt x="53" y="76"/>
                </a:cubicBezTo>
                <a:lnTo>
                  <a:pt x="57" y="77"/>
                </a:lnTo>
                <a:close/>
                <a:moveTo>
                  <a:pt x="42" y="84"/>
                </a:moveTo>
                <a:cubicBezTo>
                  <a:pt x="42" y="86"/>
                  <a:pt x="42" y="86"/>
                  <a:pt x="42" y="86"/>
                </a:cubicBezTo>
                <a:cubicBezTo>
                  <a:pt x="45" y="85"/>
                  <a:pt x="45" y="85"/>
                  <a:pt x="45" y="85"/>
                </a:cubicBezTo>
                <a:lnTo>
                  <a:pt x="42" y="84"/>
                </a:lnTo>
                <a:close/>
                <a:moveTo>
                  <a:pt x="56" y="117"/>
                </a:move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5" y="112"/>
                  <a:pt x="55" y="112"/>
                </a:cubicBezTo>
                <a:lnTo>
                  <a:pt x="56" y="117"/>
                </a:lnTo>
                <a:close/>
                <a:moveTo>
                  <a:pt x="49" y="119"/>
                </a:moveTo>
                <a:cubicBezTo>
                  <a:pt x="55" y="123"/>
                  <a:pt x="55" y="123"/>
                  <a:pt x="55" y="123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51" y="119"/>
                  <a:pt x="51" y="119"/>
                  <a:pt x="51" y="119"/>
                </a:cubicBezTo>
                <a:lnTo>
                  <a:pt x="49" y="119"/>
                </a:lnTo>
                <a:close/>
                <a:moveTo>
                  <a:pt x="55" y="126"/>
                </a:moveTo>
                <a:cubicBezTo>
                  <a:pt x="58" y="126"/>
                  <a:pt x="58" y="126"/>
                  <a:pt x="58" y="126"/>
                </a:cubicBezTo>
                <a:cubicBezTo>
                  <a:pt x="56" y="124"/>
                  <a:pt x="56" y="124"/>
                  <a:pt x="56" y="124"/>
                </a:cubicBezTo>
                <a:lnTo>
                  <a:pt x="55" y="126"/>
                </a:lnTo>
                <a:close/>
                <a:moveTo>
                  <a:pt x="201" y="95"/>
                </a:moveTo>
                <a:cubicBezTo>
                  <a:pt x="199" y="91"/>
                  <a:pt x="199" y="91"/>
                  <a:pt x="199" y="91"/>
                </a:cubicBezTo>
                <a:cubicBezTo>
                  <a:pt x="197" y="95"/>
                  <a:pt x="197" y="95"/>
                  <a:pt x="197" y="95"/>
                </a:cubicBezTo>
                <a:cubicBezTo>
                  <a:pt x="197" y="95"/>
                  <a:pt x="192" y="94"/>
                  <a:pt x="186" y="94"/>
                </a:cubicBezTo>
                <a:cubicBezTo>
                  <a:pt x="181" y="94"/>
                  <a:pt x="188" y="85"/>
                  <a:pt x="188" y="85"/>
                </a:cubicBezTo>
                <a:cubicBezTo>
                  <a:pt x="183" y="84"/>
                  <a:pt x="183" y="84"/>
                  <a:pt x="183" y="84"/>
                </a:cubicBezTo>
                <a:cubicBezTo>
                  <a:pt x="183" y="76"/>
                  <a:pt x="183" y="76"/>
                  <a:pt x="183" y="76"/>
                </a:cubicBezTo>
                <a:cubicBezTo>
                  <a:pt x="183" y="76"/>
                  <a:pt x="182" y="68"/>
                  <a:pt x="177" y="67"/>
                </a:cubicBezTo>
                <a:cubicBezTo>
                  <a:pt x="172" y="66"/>
                  <a:pt x="169" y="73"/>
                  <a:pt x="169" y="73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0" y="77"/>
                  <a:pt x="167" y="83"/>
                  <a:pt x="159" y="82"/>
                </a:cubicBezTo>
                <a:cubicBezTo>
                  <a:pt x="152" y="82"/>
                  <a:pt x="150" y="75"/>
                  <a:pt x="150" y="75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4" y="68"/>
                  <a:pt x="137" y="57"/>
                  <a:pt x="137" y="54"/>
                </a:cubicBezTo>
                <a:cubicBezTo>
                  <a:pt x="137" y="51"/>
                  <a:pt x="142" y="53"/>
                  <a:pt x="142" y="53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7" y="47"/>
                  <a:pt x="157" y="47"/>
                  <a:pt x="157" y="47"/>
                </a:cubicBezTo>
                <a:cubicBezTo>
                  <a:pt x="157" y="47"/>
                  <a:pt x="149" y="45"/>
                  <a:pt x="149" y="43"/>
                </a:cubicBezTo>
                <a:cubicBezTo>
                  <a:pt x="149" y="40"/>
                  <a:pt x="153" y="39"/>
                  <a:pt x="154" y="39"/>
                </a:cubicBezTo>
                <a:cubicBezTo>
                  <a:pt x="156" y="39"/>
                  <a:pt x="157" y="43"/>
                  <a:pt x="157" y="43"/>
                </a:cubicBezTo>
                <a:cubicBezTo>
                  <a:pt x="157" y="43"/>
                  <a:pt x="159" y="41"/>
                  <a:pt x="161" y="41"/>
                </a:cubicBezTo>
                <a:cubicBezTo>
                  <a:pt x="165" y="41"/>
                  <a:pt x="164" y="43"/>
                  <a:pt x="164" y="43"/>
                </a:cubicBezTo>
                <a:cubicBezTo>
                  <a:pt x="170" y="36"/>
                  <a:pt x="170" y="36"/>
                  <a:pt x="170" y="36"/>
                </a:cubicBezTo>
                <a:cubicBezTo>
                  <a:pt x="171" y="30"/>
                  <a:pt x="171" y="30"/>
                  <a:pt x="171" y="30"/>
                </a:cubicBezTo>
                <a:cubicBezTo>
                  <a:pt x="173" y="30"/>
                  <a:pt x="173" y="30"/>
                  <a:pt x="173" y="30"/>
                </a:cubicBezTo>
                <a:cubicBezTo>
                  <a:pt x="176" y="23"/>
                  <a:pt x="176" y="23"/>
                  <a:pt x="176" y="23"/>
                </a:cubicBezTo>
                <a:cubicBezTo>
                  <a:pt x="182" y="24"/>
                  <a:pt x="182" y="24"/>
                  <a:pt x="182" y="24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186" y="20"/>
                  <a:pt x="194" y="17"/>
                  <a:pt x="194" y="15"/>
                </a:cubicBezTo>
                <a:cubicBezTo>
                  <a:pt x="195" y="13"/>
                  <a:pt x="189" y="9"/>
                  <a:pt x="189" y="9"/>
                </a:cubicBezTo>
                <a:cubicBezTo>
                  <a:pt x="189" y="6"/>
                  <a:pt x="189" y="6"/>
                  <a:pt x="189" y="6"/>
                </a:cubicBezTo>
                <a:cubicBezTo>
                  <a:pt x="189" y="6"/>
                  <a:pt x="183" y="0"/>
                  <a:pt x="182" y="1"/>
                </a:cubicBezTo>
                <a:cubicBezTo>
                  <a:pt x="181" y="3"/>
                  <a:pt x="185" y="9"/>
                  <a:pt x="184" y="9"/>
                </a:cubicBezTo>
                <a:cubicBezTo>
                  <a:pt x="184" y="10"/>
                  <a:pt x="182" y="7"/>
                  <a:pt x="182" y="7"/>
                </a:cubicBezTo>
                <a:cubicBezTo>
                  <a:pt x="175" y="6"/>
                  <a:pt x="175" y="6"/>
                  <a:pt x="175" y="6"/>
                </a:cubicBezTo>
                <a:cubicBezTo>
                  <a:pt x="173" y="11"/>
                  <a:pt x="173" y="11"/>
                  <a:pt x="173" y="11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4" y="22"/>
                  <a:pt x="174" y="22"/>
                  <a:pt x="174" y="22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5" y="26"/>
                  <a:pt x="165" y="26"/>
                  <a:pt x="165" y="26"/>
                </a:cubicBezTo>
                <a:cubicBezTo>
                  <a:pt x="168" y="22"/>
                  <a:pt x="168" y="22"/>
                  <a:pt x="168" y="22"/>
                </a:cubicBezTo>
                <a:cubicBezTo>
                  <a:pt x="167" y="21"/>
                  <a:pt x="167" y="21"/>
                  <a:pt x="167" y="21"/>
                </a:cubicBezTo>
                <a:cubicBezTo>
                  <a:pt x="167" y="21"/>
                  <a:pt x="171" y="21"/>
                  <a:pt x="172" y="17"/>
                </a:cubicBezTo>
                <a:cubicBezTo>
                  <a:pt x="172" y="15"/>
                  <a:pt x="170" y="12"/>
                  <a:pt x="170" y="11"/>
                </a:cubicBezTo>
                <a:cubicBezTo>
                  <a:pt x="170" y="9"/>
                  <a:pt x="171" y="7"/>
                  <a:pt x="171" y="7"/>
                </a:cubicBezTo>
                <a:cubicBezTo>
                  <a:pt x="166" y="7"/>
                  <a:pt x="166" y="7"/>
                  <a:pt x="166" y="7"/>
                </a:cubicBezTo>
                <a:cubicBezTo>
                  <a:pt x="166" y="10"/>
                  <a:pt x="166" y="10"/>
                  <a:pt x="166" y="10"/>
                </a:cubicBezTo>
                <a:cubicBezTo>
                  <a:pt x="166" y="10"/>
                  <a:pt x="169" y="11"/>
                  <a:pt x="168" y="13"/>
                </a:cubicBezTo>
                <a:cubicBezTo>
                  <a:pt x="168" y="15"/>
                  <a:pt x="166" y="16"/>
                  <a:pt x="166" y="16"/>
                </a:cubicBezTo>
                <a:cubicBezTo>
                  <a:pt x="166" y="16"/>
                  <a:pt x="166" y="13"/>
                  <a:pt x="165" y="12"/>
                </a:cubicBezTo>
                <a:cubicBezTo>
                  <a:pt x="164" y="11"/>
                  <a:pt x="164" y="7"/>
                  <a:pt x="164" y="7"/>
                </a:cubicBezTo>
                <a:cubicBezTo>
                  <a:pt x="161" y="7"/>
                  <a:pt x="161" y="7"/>
                  <a:pt x="161" y="7"/>
                </a:cubicBezTo>
                <a:cubicBezTo>
                  <a:pt x="161" y="7"/>
                  <a:pt x="162" y="13"/>
                  <a:pt x="161" y="13"/>
                </a:cubicBezTo>
                <a:cubicBezTo>
                  <a:pt x="160" y="14"/>
                  <a:pt x="159" y="11"/>
                  <a:pt x="159" y="11"/>
                </a:cubicBezTo>
                <a:cubicBezTo>
                  <a:pt x="157" y="9"/>
                  <a:pt x="157" y="9"/>
                  <a:pt x="157" y="9"/>
                </a:cubicBezTo>
                <a:cubicBezTo>
                  <a:pt x="157" y="7"/>
                  <a:pt x="157" y="7"/>
                  <a:pt x="157" y="7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45" y="8"/>
                  <a:pt x="145" y="8"/>
                  <a:pt x="145" y="8"/>
                </a:cubicBezTo>
                <a:cubicBezTo>
                  <a:pt x="145" y="8"/>
                  <a:pt x="143" y="13"/>
                  <a:pt x="142" y="14"/>
                </a:cubicBezTo>
                <a:cubicBezTo>
                  <a:pt x="140" y="15"/>
                  <a:pt x="138" y="15"/>
                  <a:pt x="138" y="15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29"/>
                  <a:pt x="124" y="27"/>
                  <a:pt x="121" y="30"/>
                </a:cubicBezTo>
                <a:cubicBezTo>
                  <a:pt x="118" y="32"/>
                  <a:pt x="118" y="40"/>
                  <a:pt x="124" y="40"/>
                </a:cubicBezTo>
                <a:cubicBezTo>
                  <a:pt x="131" y="40"/>
                  <a:pt x="129" y="42"/>
                  <a:pt x="129" y="42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34" y="42"/>
                  <a:pt x="134" y="42"/>
                  <a:pt x="134" y="42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32" y="51"/>
                  <a:pt x="132" y="51"/>
                  <a:pt x="132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9" y="62"/>
                  <a:pt x="118" y="63"/>
                </a:cubicBezTo>
                <a:cubicBezTo>
                  <a:pt x="117" y="64"/>
                  <a:pt x="115" y="66"/>
                  <a:pt x="115" y="66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63"/>
                  <a:pt x="105" y="56"/>
                  <a:pt x="103" y="56"/>
                </a:cubicBezTo>
                <a:cubicBezTo>
                  <a:pt x="100" y="56"/>
                  <a:pt x="95" y="61"/>
                  <a:pt x="95" y="61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5"/>
                  <a:pt x="93" y="55"/>
                  <a:pt x="93" y="55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86" y="51"/>
                  <a:pt x="84" y="51"/>
                </a:cubicBezTo>
                <a:cubicBezTo>
                  <a:pt x="80" y="49"/>
                  <a:pt x="75" y="44"/>
                  <a:pt x="73" y="45"/>
                </a:cubicBezTo>
                <a:cubicBezTo>
                  <a:pt x="72" y="45"/>
                  <a:pt x="70" y="46"/>
                  <a:pt x="70" y="46"/>
                </a:cubicBezTo>
                <a:cubicBezTo>
                  <a:pt x="71" y="49"/>
                  <a:pt x="71" y="49"/>
                  <a:pt x="71" y="49"/>
                </a:cubicBezTo>
                <a:cubicBezTo>
                  <a:pt x="67" y="52"/>
                  <a:pt x="67" y="52"/>
                  <a:pt x="67" y="52"/>
                </a:cubicBezTo>
                <a:cubicBezTo>
                  <a:pt x="67" y="47"/>
                  <a:pt x="67" y="47"/>
                  <a:pt x="67" y="47"/>
                </a:cubicBezTo>
                <a:cubicBezTo>
                  <a:pt x="62" y="46"/>
                  <a:pt x="62" y="46"/>
                  <a:pt x="62" y="46"/>
                </a:cubicBezTo>
                <a:cubicBezTo>
                  <a:pt x="57" y="56"/>
                  <a:pt x="57" y="56"/>
                  <a:pt x="57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2" y="51"/>
                  <a:pt x="62" y="51"/>
                  <a:pt x="62" y="51"/>
                </a:cubicBezTo>
                <a:cubicBezTo>
                  <a:pt x="63" y="57"/>
                  <a:pt x="63" y="57"/>
                  <a:pt x="63" y="57"/>
                </a:cubicBezTo>
                <a:cubicBezTo>
                  <a:pt x="61" y="57"/>
                  <a:pt x="61" y="57"/>
                  <a:pt x="61" y="57"/>
                </a:cubicBezTo>
                <a:cubicBezTo>
                  <a:pt x="62" y="59"/>
                  <a:pt x="62" y="59"/>
                  <a:pt x="62" y="59"/>
                </a:cubicBezTo>
                <a:cubicBezTo>
                  <a:pt x="67" y="58"/>
                  <a:pt x="67" y="58"/>
                  <a:pt x="67" y="58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70"/>
                  <a:pt x="64" y="70"/>
                  <a:pt x="64" y="70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8"/>
                  <a:pt x="55" y="73"/>
                  <a:pt x="60" y="73"/>
                </a:cubicBezTo>
                <a:cubicBezTo>
                  <a:pt x="64" y="74"/>
                  <a:pt x="73" y="74"/>
                  <a:pt x="73" y="74"/>
                </a:cubicBezTo>
                <a:cubicBezTo>
                  <a:pt x="70" y="80"/>
                  <a:pt x="70" y="80"/>
                  <a:pt x="70" y="80"/>
                </a:cubicBezTo>
                <a:cubicBezTo>
                  <a:pt x="58" y="79"/>
                  <a:pt x="58" y="79"/>
                  <a:pt x="58" y="79"/>
                </a:cubicBezTo>
                <a:cubicBezTo>
                  <a:pt x="56" y="87"/>
                  <a:pt x="56" y="87"/>
                  <a:pt x="56" y="87"/>
                </a:cubicBezTo>
                <a:cubicBezTo>
                  <a:pt x="62" y="93"/>
                  <a:pt x="62" y="93"/>
                  <a:pt x="62" y="93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91"/>
                  <a:pt x="51" y="91"/>
                  <a:pt x="51" y="91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90"/>
                  <a:pt x="47" y="93"/>
                  <a:pt x="46" y="95"/>
                </a:cubicBezTo>
                <a:cubicBezTo>
                  <a:pt x="44" y="99"/>
                  <a:pt x="42" y="98"/>
                  <a:pt x="42" y="98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64" y="119"/>
                  <a:pt x="69" y="119"/>
                </a:cubicBezTo>
                <a:cubicBezTo>
                  <a:pt x="74" y="119"/>
                  <a:pt x="84" y="121"/>
                  <a:pt x="84" y="121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3" y="127"/>
                  <a:pt x="78" y="129"/>
                  <a:pt x="76" y="129"/>
                </a:cubicBezTo>
                <a:cubicBezTo>
                  <a:pt x="74" y="129"/>
                  <a:pt x="70" y="124"/>
                  <a:pt x="70" y="124"/>
                </a:cubicBezTo>
                <a:cubicBezTo>
                  <a:pt x="70" y="124"/>
                  <a:pt x="67" y="129"/>
                  <a:pt x="64" y="131"/>
                </a:cubicBezTo>
                <a:cubicBezTo>
                  <a:pt x="62" y="132"/>
                  <a:pt x="60" y="135"/>
                  <a:pt x="60" y="135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4" y="139"/>
                  <a:pt x="61" y="140"/>
                  <a:pt x="58" y="142"/>
                </a:cubicBezTo>
                <a:cubicBezTo>
                  <a:pt x="56" y="145"/>
                  <a:pt x="54" y="148"/>
                  <a:pt x="54" y="148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35" y="155"/>
                  <a:pt x="35" y="155"/>
                  <a:pt x="35" y="155"/>
                </a:cubicBezTo>
                <a:cubicBezTo>
                  <a:pt x="47" y="155"/>
                  <a:pt x="47" y="155"/>
                  <a:pt x="47" y="155"/>
                </a:cubicBezTo>
                <a:cubicBezTo>
                  <a:pt x="49" y="153"/>
                  <a:pt x="49" y="153"/>
                  <a:pt x="49" y="153"/>
                </a:cubicBezTo>
                <a:cubicBezTo>
                  <a:pt x="49" y="153"/>
                  <a:pt x="53" y="159"/>
                  <a:pt x="60" y="157"/>
                </a:cubicBezTo>
                <a:cubicBezTo>
                  <a:pt x="67" y="156"/>
                  <a:pt x="71" y="152"/>
                  <a:pt x="71" y="152"/>
                </a:cubicBezTo>
                <a:cubicBezTo>
                  <a:pt x="73" y="151"/>
                  <a:pt x="73" y="151"/>
                  <a:pt x="73" y="151"/>
                </a:cubicBezTo>
                <a:cubicBezTo>
                  <a:pt x="73" y="157"/>
                  <a:pt x="73" y="157"/>
                  <a:pt x="73" y="157"/>
                </a:cubicBezTo>
                <a:cubicBezTo>
                  <a:pt x="79" y="158"/>
                  <a:pt x="79" y="158"/>
                  <a:pt x="79" y="158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67" y="159"/>
                  <a:pt x="67" y="159"/>
                  <a:pt x="67" y="159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46" y="157"/>
                  <a:pt x="46" y="157"/>
                  <a:pt x="46" y="157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4" y="164"/>
                  <a:pt x="34" y="164"/>
                  <a:pt x="34" y="164"/>
                </a:cubicBezTo>
                <a:cubicBezTo>
                  <a:pt x="31" y="173"/>
                  <a:pt x="31" y="173"/>
                  <a:pt x="31" y="173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69"/>
                  <a:pt x="26" y="169"/>
                  <a:pt x="26" y="169"/>
                </a:cubicBezTo>
                <a:cubicBezTo>
                  <a:pt x="21" y="172"/>
                  <a:pt x="21" y="172"/>
                  <a:pt x="21" y="172"/>
                </a:cubicBezTo>
                <a:cubicBezTo>
                  <a:pt x="19" y="171"/>
                  <a:pt x="19" y="171"/>
                  <a:pt x="19" y="171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69"/>
                  <a:pt x="14" y="169"/>
                  <a:pt x="9" y="171"/>
                </a:cubicBezTo>
                <a:cubicBezTo>
                  <a:pt x="5" y="173"/>
                  <a:pt x="0" y="175"/>
                  <a:pt x="4" y="178"/>
                </a:cubicBezTo>
                <a:cubicBezTo>
                  <a:pt x="9" y="179"/>
                  <a:pt x="17" y="181"/>
                  <a:pt x="19" y="181"/>
                </a:cubicBezTo>
                <a:cubicBezTo>
                  <a:pt x="21" y="181"/>
                  <a:pt x="30" y="180"/>
                  <a:pt x="29" y="182"/>
                </a:cubicBezTo>
                <a:cubicBezTo>
                  <a:pt x="28" y="184"/>
                  <a:pt x="22" y="188"/>
                  <a:pt x="16" y="188"/>
                </a:cubicBezTo>
                <a:cubicBezTo>
                  <a:pt x="10" y="188"/>
                  <a:pt x="10" y="190"/>
                  <a:pt x="9" y="192"/>
                </a:cubicBezTo>
                <a:cubicBezTo>
                  <a:pt x="7" y="193"/>
                  <a:pt x="2" y="193"/>
                  <a:pt x="2" y="193"/>
                </a:cubicBezTo>
                <a:cubicBezTo>
                  <a:pt x="2" y="199"/>
                  <a:pt x="2" y="199"/>
                  <a:pt x="2" y="199"/>
                </a:cubicBezTo>
                <a:cubicBezTo>
                  <a:pt x="2" y="199"/>
                  <a:pt x="8" y="196"/>
                  <a:pt x="8" y="198"/>
                </a:cubicBezTo>
                <a:cubicBezTo>
                  <a:pt x="8" y="200"/>
                  <a:pt x="10" y="204"/>
                  <a:pt x="10" y="204"/>
                </a:cubicBezTo>
                <a:cubicBezTo>
                  <a:pt x="30" y="202"/>
                  <a:pt x="30" y="202"/>
                  <a:pt x="30" y="202"/>
                </a:cubicBezTo>
                <a:cubicBezTo>
                  <a:pt x="16" y="206"/>
                  <a:pt x="16" y="206"/>
                  <a:pt x="16" y="206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9" y="210"/>
                  <a:pt x="9" y="210"/>
                  <a:pt x="9" y="210"/>
                </a:cubicBezTo>
                <a:cubicBezTo>
                  <a:pt x="7" y="214"/>
                  <a:pt x="7" y="214"/>
                  <a:pt x="7" y="214"/>
                </a:cubicBezTo>
                <a:cubicBezTo>
                  <a:pt x="22" y="212"/>
                  <a:pt x="22" y="212"/>
                  <a:pt x="22" y="212"/>
                </a:cubicBezTo>
                <a:cubicBezTo>
                  <a:pt x="26" y="213"/>
                  <a:pt x="26" y="213"/>
                  <a:pt x="26" y="213"/>
                </a:cubicBezTo>
                <a:cubicBezTo>
                  <a:pt x="33" y="211"/>
                  <a:pt x="33" y="211"/>
                  <a:pt x="33" y="211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5" y="214"/>
                  <a:pt x="29" y="215"/>
                  <a:pt x="26" y="216"/>
                </a:cubicBezTo>
                <a:cubicBezTo>
                  <a:pt x="23" y="216"/>
                  <a:pt x="18" y="220"/>
                  <a:pt x="18" y="220"/>
                </a:cubicBezTo>
                <a:cubicBezTo>
                  <a:pt x="28" y="219"/>
                  <a:pt x="28" y="219"/>
                  <a:pt x="28" y="219"/>
                </a:cubicBezTo>
                <a:cubicBezTo>
                  <a:pt x="28" y="219"/>
                  <a:pt x="23" y="224"/>
                  <a:pt x="22" y="224"/>
                </a:cubicBezTo>
                <a:cubicBezTo>
                  <a:pt x="20" y="224"/>
                  <a:pt x="16" y="225"/>
                  <a:pt x="16" y="225"/>
                </a:cubicBezTo>
                <a:cubicBezTo>
                  <a:pt x="18" y="226"/>
                  <a:pt x="18" y="226"/>
                  <a:pt x="18" y="226"/>
                </a:cubicBezTo>
                <a:cubicBezTo>
                  <a:pt x="34" y="225"/>
                  <a:pt x="34" y="225"/>
                  <a:pt x="34" y="225"/>
                </a:cubicBezTo>
                <a:cubicBezTo>
                  <a:pt x="37" y="226"/>
                  <a:pt x="37" y="226"/>
                  <a:pt x="37" y="226"/>
                </a:cubicBezTo>
                <a:cubicBezTo>
                  <a:pt x="35" y="230"/>
                  <a:pt x="35" y="230"/>
                  <a:pt x="35" y="230"/>
                </a:cubicBezTo>
                <a:cubicBezTo>
                  <a:pt x="35" y="230"/>
                  <a:pt x="40" y="232"/>
                  <a:pt x="42" y="231"/>
                </a:cubicBezTo>
                <a:cubicBezTo>
                  <a:pt x="44" y="229"/>
                  <a:pt x="46" y="228"/>
                  <a:pt x="46" y="228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61" y="230"/>
                  <a:pt x="61" y="230"/>
                  <a:pt x="61" y="230"/>
                </a:cubicBezTo>
                <a:cubicBezTo>
                  <a:pt x="66" y="227"/>
                  <a:pt x="66" y="227"/>
                  <a:pt x="66" y="227"/>
                </a:cubicBezTo>
                <a:cubicBezTo>
                  <a:pt x="69" y="228"/>
                  <a:pt x="69" y="228"/>
                  <a:pt x="69" y="228"/>
                </a:cubicBezTo>
                <a:cubicBezTo>
                  <a:pt x="69" y="228"/>
                  <a:pt x="83" y="228"/>
                  <a:pt x="82" y="222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213"/>
                  <a:pt x="85" y="212"/>
                  <a:pt x="87" y="215"/>
                </a:cubicBezTo>
                <a:cubicBezTo>
                  <a:pt x="90" y="219"/>
                  <a:pt x="85" y="218"/>
                  <a:pt x="85" y="220"/>
                </a:cubicBezTo>
                <a:cubicBezTo>
                  <a:pt x="85" y="222"/>
                  <a:pt x="87" y="224"/>
                  <a:pt x="91" y="222"/>
                </a:cubicBezTo>
                <a:cubicBezTo>
                  <a:pt x="96" y="222"/>
                  <a:pt x="103" y="218"/>
                  <a:pt x="103" y="218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9" y="220"/>
                  <a:pt x="112" y="218"/>
                </a:cubicBezTo>
                <a:cubicBezTo>
                  <a:pt x="117" y="216"/>
                  <a:pt x="116" y="210"/>
                  <a:pt x="116" y="210"/>
                </a:cubicBezTo>
                <a:cubicBezTo>
                  <a:pt x="119" y="211"/>
                  <a:pt x="119" y="211"/>
                  <a:pt x="119" y="211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39" y="212"/>
                  <a:pt x="139" y="212"/>
                  <a:pt x="139" y="212"/>
                </a:cubicBezTo>
                <a:cubicBezTo>
                  <a:pt x="141" y="204"/>
                  <a:pt x="141" y="204"/>
                  <a:pt x="141" y="204"/>
                </a:cubicBezTo>
                <a:cubicBezTo>
                  <a:pt x="144" y="206"/>
                  <a:pt x="144" y="206"/>
                  <a:pt x="144" y="206"/>
                </a:cubicBezTo>
                <a:cubicBezTo>
                  <a:pt x="143" y="213"/>
                  <a:pt x="143" y="213"/>
                  <a:pt x="143" y="213"/>
                </a:cubicBezTo>
                <a:cubicBezTo>
                  <a:pt x="148" y="212"/>
                  <a:pt x="148" y="212"/>
                  <a:pt x="148" y="212"/>
                </a:cubicBezTo>
                <a:cubicBezTo>
                  <a:pt x="150" y="206"/>
                  <a:pt x="150" y="206"/>
                  <a:pt x="150" y="206"/>
                </a:cubicBezTo>
                <a:cubicBezTo>
                  <a:pt x="150" y="210"/>
                  <a:pt x="150" y="210"/>
                  <a:pt x="150" y="210"/>
                </a:cubicBezTo>
                <a:cubicBezTo>
                  <a:pt x="150" y="210"/>
                  <a:pt x="153" y="214"/>
                  <a:pt x="157" y="214"/>
                </a:cubicBezTo>
                <a:cubicBezTo>
                  <a:pt x="161" y="214"/>
                  <a:pt x="169" y="213"/>
                  <a:pt x="169" y="213"/>
                </a:cubicBezTo>
                <a:cubicBezTo>
                  <a:pt x="168" y="208"/>
                  <a:pt x="168" y="208"/>
                  <a:pt x="168" y="208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4" y="201"/>
                  <a:pt x="164" y="201"/>
                  <a:pt x="164" y="201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201"/>
                  <a:pt x="169" y="201"/>
                  <a:pt x="169" y="201"/>
                </a:cubicBezTo>
                <a:cubicBezTo>
                  <a:pt x="178" y="193"/>
                  <a:pt x="178" y="193"/>
                  <a:pt x="178" y="193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82" y="178"/>
                  <a:pt x="184" y="177"/>
                </a:cubicBezTo>
                <a:cubicBezTo>
                  <a:pt x="187" y="175"/>
                  <a:pt x="192" y="170"/>
                  <a:pt x="193" y="161"/>
                </a:cubicBezTo>
                <a:cubicBezTo>
                  <a:pt x="193" y="149"/>
                  <a:pt x="193" y="149"/>
                  <a:pt x="193" y="149"/>
                </a:cubicBezTo>
                <a:cubicBezTo>
                  <a:pt x="193" y="149"/>
                  <a:pt x="186" y="145"/>
                  <a:pt x="188" y="142"/>
                </a:cubicBezTo>
                <a:cubicBezTo>
                  <a:pt x="191" y="140"/>
                  <a:pt x="194" y="141"/>
                  <a:pt x="194" y="141"/>
                </a:cubicBezTo>
                <a:cubicBezTo>
                  <a:pt x="194" y="141"/>
                  <a:pt x="194" y="137"/>
                  <a:pt x="195" y="135"/>
                </a:cubicBezTo>
                <a:cubicBezTo>
                  <a:pt x="197" y="134"/>
                  <a:pt x="200" y="132"/>
                  <a:pt x="199" y="130"/>
                </a:cubicBezTo>
                <a:cubicBezTo>
                  <a:pt x="197" y="127"/>
                  <a:pt x="194" y="119"/>
                  <a:pt x="194" y="119"/>
                </a:cubicBezTo>
                <a:cubicBezTo>
                  <a:pt x="194" y="119"/>
                  <a:pt x="197" y="117"/>
                  <a:pt x="197" y="112"/>
                </a:cubicBezTo>
                <a:cubicBezTo>
                  <a:pt x="197" y="107"/>
                  <a:pt x="190" y="104"/>
                  <a:pt x="193" y="102"/>
                </a:cubicBezTo>
                <a:cubicBezTo>
                  <a:pt x="197" y="99"/>
                  <a:pt x="203" y="103"/>
                  <a:pt x="204" y="102"/>
                </a:cubicBezTo>
                <a:cubicBezTo>
                  <a:pt x="204" y="101"/>
                  <a:pt x="201" y="95"/>
                  <a:pt x="201" y="95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" name="Freeform 18"/>
          <p:cNvSpPr>
            <a:spLocks/>
          </p:cNvSpPr>
          <p:nvPr/>
        </p:nvSpPr>
        <p:spPr bwMode="auto">
          <a:xfrm>
            <a:off x="838200" y="5012531"/>
            <a:ext cx="560388" cy="923925"/>
          </a:xfrm>
          <a:custGeom>
            <a:avLst/>
            <a:gdLst>
              <a:gd name="T0" fmla="*/ 2147483647 w 203"/>
              <a:gd name="T1" fmla="*/ 2147483647 h 336"/>
              <a:gd name="T2" fmla="*/ 2147483647 w 203"/>
              <a:gd name="T3" fmla="*/ 2147483647 h 336"/>
              <a:gd name="T4" fmla="*/ 2147483647 w 203"/>
              <a:gd name="T5" fmla="*/ 2147483647 h 336"/>
              <a:gd name="T6" fmla="*/ 2147483647 w 203"/>
              <a:gd name="T7" fmla="*/ 2147483647 h 336"/>
              <a:gd name="T8" fmla="*/ 2147483647 w 203"/>
              <a:gd name="T9" fmla="*/ 2147483647 h 336"/>
              <a:gd name="T10" fmla="*/ 2147483647 w 203"/>
              <a:gd name="T11" fmla="*/ 2147483647 h 336"/>
              <a:gd name="T12" fmla="*/ 2147483647 w 203"/>
              <a:gd name="T13" fmla="*/ 2147483647 h 336"/>
              <a:gd name="T14" fmla="*/ 2147483647 w 203"/>
              <a:gd name="T15" fmla="*/ 2147483647 h 336"/>
              <a:gd name="T16" fmla="*/ 2147483647 w 203"/>
              <a:gd name="T17" fmla="*/ 2147483647 h 336"/>
              <a:gd name="T18" fmla="*/ 2147483647 w 203"/>
              <a:gd name="T19" fmla="*/ 2147483647 h 336"/>
              <a:gd name="T20" fmla="*/ 2147483647 w 203"/>
              <a:gd name="T21" fmla="*/ 2147483647 h 336"/>
              <a:gd name="T22" fmla="*/ 2147483647 w 203"/>
              <a:gd name="T23" fmla="*/ 2147483647 h 336"/>
              <a:gd name="T24" fmla="*/ 2147483647 w 203"/>
              <a:gd name="T25" fmla="*/ 2147483647 h 336"/>
              <a:gd name="T26" fmla="*/ 2147483647 w 203"/>
              <a:gd name="T27" fmla="*/ 2147483647 h 336"/>
              <a:gd name="T28" fmla="*/ 2147483647 w 203"/>
              <a:gd name="T29" fmla="*/ 2147483647 h 336"/>
              <a:gd name="T30" fmla="*/ 2147483647 w 203"/>
              <a:gd name="T31" fmla="*/ 2147483647 h 336"/>
              <a:gd name="T32" fmla="*/ 2147483647 w 203"/>
              <a:gd name="T33" fmla="*/ 2147483647 h 336"/>
              <a:gd name="T34" fmla="*/ 2147483647 w 203"/>
              <a:gd name="T35" fmla="*/ 2147483647 h 336"/>
              <a:gd name="T36" fmla="*/ 2147483647 w 203"/>
              <a:gd name="T37" fmla="*/ 2147483647 h 336"/>
              <a:gd name="T38" fmla="*/ 2147483647 w 203"/>
              <a:gd name="T39" fmla="*/ 2147483647 h 336"/>
              <a:gd name="T40" fmla="*/ 2147483647 w 203"/>
              <a:gd name="T41" fmla="*/ 2147483647 h 336"/>
              <a:gd name="T42" fmla="*/ 2147483647 w 203"/>
              <a:gd name="T43" fmla="*/ 2147483647 h 336"/>
              <a:gd name="T44" fmla="*/ 2147483647 w 203"/>
              <a:gd name="T45" fmla="*/ 2147483647 h 336"/>
              <a:gd name="T46" fmla="*/ 2147483647 w 203"/>
              <a:gd name="T47" fmla="*/ 2147483647 h 336"/>
              <a:gd name="T48" fmla="*/ 2147483647 w 203"/>
              <a:gd name="T49" fmla="*/ 2147483647 h 336"/>
              <a:gd name="T50" fmla="*/ 2147483647 w 203"/>
              <a:gd name="T51" fmla="*/ 2147483647 h 336"/>
              <a:gd name="T52" fmla="*/ 2147483647 w 203"/>
              <a:gd name="T53" fmla="*/ 2147483647 h 336"/>
              <a:gd name="T54" fmla="*/ 2147483647 w 203"/>
              <a:gd name="T55" fmla="*/ 2147483647 h 336"/>
              <a:gd name="T56" fmla="*/ 2147483647 w 203"/>
              <a:gd name="T57" fmla="*/ 2147483647 h 336"/>
              <a:gd name="T58" fmla="*/ 2147483647 w 203"/>
              <a:gd name="T59" fmla="*/ 2147483647 h 336"/>
              <a:gd name="T60" fmla="*/ 2147483647 w 203"/>
              <a:gd name="T61" fmla="*/ 2147483647 h 336"/>
              <a:gd name="T62" fmla="*/ 2147483647 w 203"/>
              <a:gd name="T63" fmla="*/ 2147483647 h 336"/>
              <a:gd name="T64" fmla="*/ 2147483647 w 203"/>
              <a:gd name="T65" fmla="*/ 2147483647 h 336"/>
              <a:gd name="T66" fmla="*/ 2147483647 w 203"/>
              <a:gd name="T67" fmla="*/ 2147483647 h 336"/>
              <a:gd name="T68" fmla="*/ 2147483647 w 203"/>
              <a:gd name="T69" fmla="*/ 2147483647 h 336"/>
              <a:gd name="T70" fmla="*/ 2147483647 w 203"/>
              <a:gd name="T71" fmla="*/ 2147483647 h 336"/>
              <a:gd name="T72" fmla="*/ 2147483647 w 203"/>
              <a:gd name="T73" fmla="*/ 2147483647 h 336"/>
              <a:gd name="T74" fmla="*/ 2147483647 w 203"/>
              <a:gd name="T75" fmla="*/ 2147483647 h 336"/>
              <a:gd name="T76" fmla="*/ 2147483647 w 203"/>
              <a:gd name="T77" fmla="*/ 2147483647 h 336"/>
              <a:gd name="T78" fmla="*/ 2147483647 w 203"/>
              <a:gd name="T79" fmla="*/ 2147483647 h 336"/>
              <a:gd name="T80" fmla="*/ 2147483647 w 203"/>
              <a:gd name="T81" fmla="*/ 2147483647 h 336"/>
              <a:gd name="T82" fmla="*/ 2147483647 w 203"/>
              <a:gd name="T83" fmla="*/ 2147483647 h 336"/>
              <a:gd name="T84" fmla="*/ 2147483647 w 203"/>
              <a:gd name="T85" fmla="*/ 2147483647 h 336"/>
              <a:gd name="T86" fmla="*/ 2147483647 w 203"/>
              <a:gd name="T87" fmla="*/ 2147483647 h 336"/>
              <a:gd name="T88" fmla="*/ 2147483647 w 203"/>
              <a:gd name="T89" fmla="*/ 2147483647 h 336"/>
              <a:gd name="T90" fmla="*/ 2147483647 w 203"/>
              <a:gd name="T91" fmla="*/ 2147483647 h 336"/>
              <a:gd name="T92" fmla="*/ 2147483647 w 203"/>
              <a:gd name="T93" fmla="*/ 2147483647 h 336"/>
              <a:gd name="T94" fmla="*/ 2147483647 w 203"/>
              <a:gd name="T95" fmla="*/ 2147483647 h 336"/>
              <a:gd name="T96" fmla="*/ 2147483647 w 203"/>
              <a:gd name="T97" fmla="*/ 2147483647 h 336"/>
              <a:gd name="T98" fmla="*/ 2147483647 w 203"/>
              <a:gd name="T99" fmla="*/ 2147483647 h 336"/>
              <a:gd name="T100" fmla="*/ 2147483647 w 203"/>
              <a:gd name="T101" fmla="*/ 2147483647 h 336"/>
              <a:gd name="T102" fmla="*/ 2147483647 w 203"/>
              <a:gd name="T103" fmla="*/ 2147483647 h 336"/>
              <a:gd name="T104" fmla="*/ 2147483647 w 203"/>
              <a:gd name="T105" fmla="*/ 2147483647 h 336"/>
              <a:gd name="T106" fmla="*/ 2147483647 w 203"/>
              <a:gd name="T107" fmla="*/ 2147483647 h 336"/>
              <a:gd name="T108" fmla="*/ 0 w 203"/>
              <a:gd name="T109" fmla="*/ 2147483647 h 336"/>
              <a:gd name="T110" fmla="*/ 2147483647 w 203"/>
              <a:gd name="T111" fmla="*/ 2147483647 h 336"/>
              <a:gd name="T112" fmla="*/ 2147483647 w 203"/>
              <a:gd name="T113" fmla="*/ 2147483647 h 336"/>
              <a:gd name="T114" fmla="*/ 2147483647 w 203"/>
              <a:gd name="T115" fmla="*/ 2147483647 h 3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3"/>
              <a:gd name="T175" fmla="*/ 0 h 336"/>
              <a:gd name="T176" fmla="*/ 203 w 203"/>
              <a:gd name="T177" fmla="*/ 336 h 3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3" h="336">
                <a:moveTo>
                  <a:pt x="83" y="304"/>
                </a:moveTo>
                <a:cubicBezTo>
                  <a:pt x="83" y="304"/>
                  <a:pt x="85" y="300"/>
                  <a:pt x="89" y="295"/>
                </a:cubicBezTo>
                <a:cubicBezTo>
                  <a:pt x="93" y="289"/>
                  <a:pt x="100" y="287"/>
                  <a:pt x="100" y="287"/>
                </a:cubicBezTo>
                <a:cubicBezTo>
                  <a:pt x="102" y="279"/>
                  <a:pt x="102" y="279"/>
                  <a:pt x="102" y="279"/>
                </a:cubicBezTo>
                <a:cubicBezTo>
                  <a:pt x="117" y="278"/>
                  <a:pt x="117" y="278"/>
                  <a:pt x="117" y="278"/>
                </a:cubicBezTo>
                <a:cubicBezTo>
                  <a:pt x="120" y="271"/>
                  <a:pt x="120" y="271"/>
                  <a:pt x="120" y="271"/>
                </a:cubicBezTo>
                <a:cubicBezTo>
                  <a:pt x="122" y="267"/>
                  <a:pt x="122" y="267"/>
                  <a:pt x="122" y="267"/>
                </a:cubicBezTo>
                <a:cubicBezTo>
                  <a:pt x="113" y="267"/>
                  <a:pt x="113" y="267"/>
                  <a:pt x="113" y="267"/>
                </a:cubicBezTo>
                <a:cubicBezTo>
                  <a:pt x="104" y="248"/>
                  <a:pt x="104" y="248"/>
                  <a:pt x="104" y="248"/>
                </a:cubicBezTo>
                <a:cubicBezTo>
                  <a:pt x="113" y="231"/>
                  <a:pt x="113" y="231"/>
                  <a:pt x="113" y="231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31" y="219"/>
                  <a:pt x="133" y="213"/>
                </a:cubicBezTo>
                <a:cubicBezTo>
                  <a:pt x="135" y="207"/>
                  <a:pt x="125" y="209"/>
                  <a:pt x="125" y="209"/>
                </a:cubicBezTo>
                <a:cubicBezTo>
                  <a:pt x="118" y="190"/>
                  <a:pt x="118" y="190"/>
                  <a:pt x="118" y="190"/>
                </a:cubicBezTo>
                <a:cubicBezTo>
                  <a:pt x="118" y="190"/>
                  <a:pt x="121" y="186"/>
                  <a:pt x="121" y="183"/>
                </a:cubicBezTo>
                <a:cubicBezTo>
                  <a:pt x="121" y="181"/>
                  <a:pt x="117" y="183"/>
                  <a:pt x="117" y="183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38" y="173"/>
                  <a:pt x="138" y="173"/>
                  <a:pt x="138" y="173"/>
                </a:cubicBezTo>
                <a:cubicBezTo>
                  <a:pt x="142" y="165"/>
                  <a:pt x="142" y="165"/>
                  <a:pt x="142" y="165"/>
                </a:cubicBezTo>
                <a:cubicBezTo>
                  <a:pt x="145" y="165"/>
                  <a:pt x="145" y="165"/>
                  <a:pt x="145" y="165"/>
                </a:cubicBezTo>
                <a:cubicBezTo>
                  <a:pt x="150" y="154"/>
                  <a:pt x="150" y="154"/>
                  <a:pt x="150" y="154"/>
                </a:cubicBezTo>
                <a:cubicBezTo>
                  <a:pt x="150" y="154"/>
                  <a:pt x="146" y="147"/>
                  <a:pt x="146" y="142"/>
                </a:cubicBezTo>
                <a:cubicBezTo>
                  <a:pt x="146" y="137"/>
                  <a:pt x="153" y="138"/>
                  <a:pt x="153" y="138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77" y="78"/>
                  <a:pt x="177" y="78"/>
                  <a:pt x="177" y="78"/>
                </a:cubicBezTo>
                <a:cubicBezTo>
                  <a:pt x="183" y="78"/>
                  <a:pt x="183" y="78"/>
                  <a:pt x="183" y="78"/>
                </a:cubicBezTo>
                <a:cubicBezTo>
                  <a:pt x="185" y="78"/>
                  <a:pt x="195" y="71"/>
                  <a:pt x="195" y="71"/>
                </a:cubicBezTo>
                <a:cubicBezTo>
                  <a:pt x="195" y="71"/>
                  <a:pt x="202" y="62"/>
                  <a:pt x="203" y="57"/>
                </a:cubicBezTo>
                <a:cubicBezTo>
                  <a:pt x="203" y="53"/>
                  <a:pt x="195" y="53"/>
                  <a:pt x="191" y="53"/>
                </a:cubicBezTo>
                <a:cubicBezTo>
                  <a:pt x="187" y="53"/>
                  <a:pt x="190" y="44"/>
                  <a:pt x="190" y="44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83" y="28"/>
                  <a:pt x="183" y="28"/>
                  <a:pt x="183" y="28"/>
                </a:cubicBezTo>
                <a:cubicBezTo>
                  <a:pt x="179" y="31"/>
                  <a:pt x="179" y="31"/>
                  <a:pt x="179" y="31"/>
                </a:cubicBezTo>
                <a:cubicBezTo>
                  <a:pt x="169" y="28"/>
                  <a:pt x="169" y="28"/>
                  <a:pt x="169" y="28"/>
                </a:cubicBezTo>
                <a:cubicBezTo>
                  <a:pt x="169" y="28"/>
                  <a:pt x="168" y="24"/>
                  <a:pt x="164" y="24"/>
                </a:cubicBezTo>
                <a:cubicBezTo>
                  <a:pt x="161" y="24"/>
                  <a:pt x="163" y="30"/>
                  <a:pt x="157" y="31"/>
                </a:cubicBezTo>
                <a:cubicBezTo>
                  <a:pt x="151" y="34"/>
                  <a:pt x="147" y="27"/>
                  <a:pt x="147" y="27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35" y="23"/>
                  <a:pt x="135" y="23"/>
                  <a:pt x="135" y="23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5" y="21"/>
                  <a:pt x="121" y="30"/>
                  <a:pt x="113" y="23"/>
                </a:cubicBezTo>
                <a:cubicBezTo>
                  <a:pt x="105" y="16"/>
                  <a:pt x="120" y="10"/>
                  <a:pt x="120" y="10"/>
                </a:cubicBezTo>
                <a:cubicBezTo>
                  <a:pt x="120" y="7"/>
                  <a:pt x="120" y="7"/>
                  <a:pt x="120" y="7"/>
                </a:cubicBezTo>
                <a:cubicBezTo>
                  <a:pt x="116" y="6"/>
                  <a:pt x="116" y="6"/>
                  <a:pt x="116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4"/>
                  <a:pt x="109" y="4"/>
                  <a:pt x="109" y="4"/>
                </a:cubicBezTo>
                <a:cubicBezTo>
                  <a:pt x="95" y="1"/>
                  <a:pt x="95" y="1"/>
                  <a:pt x="95" y="1"/>
                </a:cubicBezTo>
                <a:cubicBezTo>
                  <a:pt x="90" y="6"/>
                  <a:pt x="90" y="6"/>
                  <a:pt x="90" y="6"/>
                </a:cubicBezTo>
                <a:cubicBezTo>
                  <a:pt x="83" y="10"/>
                  <a:pt x="83" y="10"/>
                  <a:pt x="83" y="10"/>
                </a:cubicBezTo>
                <a:cubicBezTo>
                  <a:pt x="78" y="14"/>
                  <a:pt x="78" y="14"/>
                  <a:pt x="78" y="14"/>
                </a:cubicBezTo>
                <a:cubicBezTo>
                  <a:pt x="77" y="21"/>
                  <a:pt x="77" y="21"/>
                  <a:pt x="77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30"/>
                  <a:pt x="79" y="30"/>
                  <a:pt x="79" y="30"/>
                </a:cubicBezTo>
                <a:cubicBezTo>
                  <a:pt x="78" y="39"/>
                  <a:pt x="78" y="39"/>
                  <a:pt x="78" y="39"/>
                </a:cubicBezTo>
                <a:cubicBezTo>
                  <a:pt x="79" y="67"/>
                  <a:pt x="79" y="67"/>
                  <a:pt x="79" y="67"/>
                </a:cubicBezTo>
                <a:cubicBezTo>
                  <a:pt x="69" y="86"/>
                  <a:pt x="69" y="86"/>
                  <a:pt x="69" y="86"/>
                </a:cubicBezTo>
                <a:cubicBezTo>
                  <a:pt x="70" y="89"/>
                  <a:pt x="70" y="89"/>
                  <a:pt x="70" y="89"/>
                </a:cubicBezTo>
                <a:cubicBezTo>
                  <a:pt x="75" y="81"/>
                  <a:pt x="75" y="81"/>
                  <a:pt x="75" y="81"/>
                </a:cubicBezTo>
                <a:cubicBezTo>
                  <a:pt x="77" y="81"/>
                  <a:pt x="77" y="81"/>
                  <a:pt x="77" y="81"/>
                </a:cubicBezTo>
                <a:cubicBezTo>
                  <a:pt x="75" y="86"/>
                  <a:pt x="75" y="86"/>
                  <a:pt x="75" y="86"/>
                </a:cubicBezTo>
                <a:cubicBezTo>
                  <a:pt x="77" y="90"/>
                  <a:pt x="77" y="90"/>
                  <a:pt x="77" y="90"/>
                </a:cubicBezTo>
                <a:cubicBezTo>
                  <a:pt x="68" y="91"/>
                  <a:pt x="68" y="91"/>
                  <a:pt x="68" y="91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39" y="147"/>
                  <a:pt x="39" y="147"/>
                  <a:pt x="39" y="147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35" y="155"/>
                  <a:pt x="35" y="155"/>
                  <a:pt x="35" y="155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72"/>
                  <a:pt x="17" y="172"/>
                  <a:pt x="17" y="172"/>
                </a:cubicBezTo>
                <a:cubicBezTo>
                  <a:pt x="10" y="181"/>
                  <a:pt x="10" y="181"/>
                  <a:pt x="10" y="181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2" y="197"/>
                  <a:pt x="2" y="197"/>
                  <a:pt x="2" y="197"/>
                </a:cubicBezTo>
                <a:cubicBezTo>
                  <a:pt x="2" y="204"/>
                  <a:pt x="2" y="204"/>
                  <a:pt x="2" y="204"/>
                </a:cubicBezTo>
                <a:cubicBezTo>
                  <a:pt x="17" y="209"/>
                  <a:pt x="17" y="209"/>
                  <a:pt x="17" y="209"/>
                </a:cubicBezTo>
                <a:cubicBezTo>
                  <a:pt x="29" y="197"/>
                  <a:pt x="29" y="197"/>
                  <a:pt x="29" y="197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23" y="211"/>
                  <a:pt x="23" y="211"/>
                  <a:pt x="23" y="211"/>
                </a:cubicBezTo>
                <a:cubicBezTo>
                  <a:pt x="20" y="216"/>
                  <a:pt x="20" y="216"/>
                  <a:pt x="20" y="216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12" y="213"/>
                  <a:pt x="12" y="213"/>
                  <a:pt x="12" y="213"/>
                </a:cubicBezTo>
                <a:cubicBezTo>
                  <a:pt x="12" y="218"/>
                  <a:pt x="12" y="218"/>
                  <a:pt x="12" y="218"/>
                </a:cubicBezTo>
                <a:cubicBezTo>
                  <a:pt x="11" y="220"/>
                  <a:pt x="11" y="226"/>
                  <a:pt x="11" y="226"/>
                </a:cubicBezTo>
                <a:cubicBezTo>
                  <a:pt x="11" y="226"/>
                  <a:pt x="18" y="229"/>
                  <a:pt x="20" y="228"/>
                </a:cubicBezTo>
                <a:cubicBezTo>
                  <a:pt x="22" y="227"/>
                  <a:pt x="29" y="225"/>
                  <a:pt x="29" y="225"/>
                </a:cubicBezTo>
                <a:cubicBezTo>
                  <a:pt x="33" y="227"/>
                  <a:pt x="33" y="227"/>
                  <a:pt x="33" y="227"/>
                </a:cubicBezTo>
                <a:cubicBezTo>
                  <a:pt x="36" y="224"/>
                  <a:pt x="36" y="224"/>
                  <a:pt x="36" y="224"/>
                </a:cubicBezTo>
                <a:cubicBezTo>
                  <a:pt x="35" y="229"/>
                  <a:pt x="35" y="229"/>
                  <a:pt x="35" y="229"/>
                </a:cubicBezTo>
                <a:cubicBezTo>
                  <a:pt x="40" y="233"/>
                  <a:pt x="40" y="233"/>
                  <a:pt x="40" y="233"/>
                </a:cubicBezTo>
                <a:cubicBezTo>
                  <a:pt x="36" y="233"/>
                  <a:pt x="36" y="233"/>
                  <a:pt x="36" y="233"/>
                </a:cubicBezTo>
                <a:cubicBezTo>
                  <a:pt x="30" y="228"/>
                  <a:pt x="30" y="228"/>
                  <a:pt x="30" y="228"/>
                </a:cubicBezTo>
                <a:cubicBezTo>
                  <a:pt x="30" y="228"/>
                  <a:pt x="32" y="239"/>
                  <a:pt x="30" y="244"/>
                </a:cubicBezTo>
                <a:cubicBezTo>
                  <a:pt x="27" y="250"/>
                  <a:pt x="19" y="260"/>
                  <a:pt x="19" y="260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1" y="275"/>
                  <a:pt x="21" y="275"/>
                  <a:pt x="21" y="275"/>
                </a:cubicBezTo>
                <a:cubicBezTo>
                  <a:pt x="21" y="275"/>
                  <a:pt x="17" y="282"/>
                  <a:pt x="17" y="286"/>
                </a:cubicBezTo>
                <a:cubicBezTo>
                  <a:pt x="17" y="289"/>
                  <a:pt x="18" y="295"/>
                  <a:pt x="16" y="297"/>
                </a:cubicBezTo>
                <a:cubicBezTo>
                  <a:pt x="13" y="300"/>
                  <a:pt x="10" y="304"/>
                  <a:pt x="10" y="304"/>
                </a:cubicBezTo>
                <a:cubicBezTo>
                  <a:pt x="10" y="308"/>
                  <a:pt x="10" y="308"/>
                  <a:pt x="10" y="30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22"/>
                  <a:pt x="0" y="322"/>
                  <a:pt x="0" y="322"/>
                </a:cubicBezTo>
                <a:cubicBezTo>
                  <a:pt x="0" y="322"/>
                  <a:pt x="12" y="319"/>
                  <a:pt x="19" y="318"/>
                </a:cubicBezTo>
                <a:cubicBezTo>
                  <a:pt x="27" y="318"/>
                  <a:pt x="51" y="334"/>
                  <a:pt x="51" y="334"/>
                </a:cubicBezTo>
                <a:cubicBezTo>
                  <a:pt x="51" y="334"/>
                  <a:pt x="57" y="336"/>
                  <a:pt x="63" y="334"/>
                </a:cubicBezTo>
                <a:cubicBezTo>
                  <a:pt x="68" y="332"/>
                  <a:pt x="73" y="328"/>
                  <a:pt x="73" y="328"/>
                </a:cubicBezTo>
                <a:cubicBezTo>
                  <a:pt x="85" y="328"/>
                  <a:pt x="85" y="328"/>
                  <a:pt x="85" y="328"/>
                </a:cubicBezTo>
                <a:cubicBezTo>
                  <a:pt x="85" y="311"/>
                  <a:pt x="85" y="311"/>
                  <a:pt x="85" y="311"/>
                </a:cubicBezTo>
                <a:lnTo>
                  <a:pt x="83" y="304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839788" y="5012531"/>
            <a:ext cx="560387" cy="923925"/>
          </a:xfrm>
          <a:custGeom>
            <a:avLst/>
            <a:gdLst>
              <a:gd name="T0" fmla="*/ 2147483647 w 203"/>
              <a:gd name="T1" fmla="*/ 2147483647 h 336"/>
              <a:gd name="T2" fmla="*/ 2147483647 w 203"/>
              <a:gd name="T3" fmla="*/ 2147483647 h 336"/>
              <a:gd name="T4" fmla="*/ 2147483647 w 203"/>
              <a:gd name="T5" fmla="*/ 2147483647 h 336"/>
              <a:gd name="T6" fmla="*/ 2147483647 w 203"/>
              <a:gd name="T7" fmla="*/ 2147483647 h 336"/>
              <a:gd name="T8" fmla="*/ 2147483647 w 203"/>
              <a:gd name="T9" fmla="*/ 2147483647 h 336"/>
              <a:gd name="T10" fmla="*/ 2147483647 w 203"/>
              <a:gd name="T11" fmla="*/ 2147483647 h 336"/>
              <a:gd name="T12" fmla="*/ 2147483647 w 203"/>
              <a:gd name="T13" fmla="*/ 2147483647 h 336"/>
              <a:gd name="T14" fmla="*/ 2147483647 w 203"/>
              <a:gd name="T15" fmla="*/ 2147483647 h 336"/>
              <a:gd name="T16" fmla="*/ 2147483647 w 203"/>
              <a:gd name="T17" fmla="*/ 2147483647 h 336"/>
              <a:gd name="T18" fmla="*/ 2147483647 w 203"/>
              <a:gd name="T19" fmla="*/ 2147483647 h 336"/>
              <a:gd name="T20" fmla="*/ 2147483647 w 203"/>
              <a:gd name="T21" fmla="*/ 2147483647 h 336"/>
              <a:gd name="T22" fmla="*/ 2147483647 w 203"/>
              <a:gd name="T23" fmla="*/ 2147483647 h 336"/>
              <a:gd name="T24" fmla="*/ 2147483647 w 203"/>
              <a:gd name="T25" fmla="*/ 2147483647 h 336"/>
              <a:gd name="T26" fmla="*/ 2147483647 w 203"/>
              <a:gd name="T27" fmla="*/ 2147483647 h 336"/>
              <a:gd name="T28" fmla="*/ 2147483647 w 203"/>
              <a:gd name="T29" fmla="*/ 2147483647 h 336"/>
              <a:gd name="T30" fmla="*/ 2147483647 w 203"/>
              <a:gd name="T31" fmla="*/ 2147483647 h 336"/>
              <a:gd name="T32" fmla="*/ 2147483647 w 203"/>
              <a:gd name="T33" fmla="*/ 2147483647 h 336"/>
              <a:gd name="T34" fmla="*/ 2147483647 w 203"/>
              <a:gd name="T35" fmla="*/ 2147483647 h 336"/>
              <a:gd name="T36" fmla="*/ 2147483647 w 203"/>
              <a:gd name="T37" fmla="*/ 2147483647 h 336"/>
              <a:gd name="T38" fmla="*/ 2147483647 w 203"/>
              <a:gd name="T39" fmla="*/ 2147483647 h 336"/>
              <a:gd name="T40" fmla="*/ 2147483647 w 203"/>
              <a:gd name="T41" fmla="*/ 2147483647 h 336"/>
              <a:gd name="T42" fmla="*/ 2147483647 w 203"/>
              <a:gd name="T43" fmla="*/ 2147483647 h 336"/>
              <a:gd name="T44" fmla="*/ 2147483647 w 203"/>
              <a:gd name="T45" fmla="*/ 2147483647 h 336"/>
              <a:gd name="T46" fmla="*/ 2147483647 w 203"/>
              <a:gd name="T47" fmla="*/ 2147483647 h 336"/>
              <a:gd name="T48" fmla="*/ 2147483647 w 203"/>
              <a:gd name="T49" fmla="*/ 2147483647 h 336"/>
              <a:gd name="T50" fmla="*/ 2147483647 w 203"/>
              <a:gd name="T51" fmla="*/ 2147483647 h 336"/>
              <a:gd name="T52" fmla="*/ 2147483647 w 203"/>
              <a:gd name="T53" fmla="*/ 2147483647 h 336"/>
              <a:gd name="T54" fmla="*/ 2147483647 w 203"/>
              <a:gd name="T55" fmla="*/ 2147483647 h 336"/>
              <a:gd name="T56" fmla="*/ 2147483647 w 203"/>
              <a:gd name="T57" fmla="*/ 2147483647 h 336"/>
              <a:gd name="T58" fmla="*/ 2147483647 w 203"/>
              <a:gd name="T59" fmla="*/ 2147483647 h 336"/>
              <a:gd name="T60" fmla="*/ 2147483647 w 203"/>
              <a:gd name="T61" fmla="*/ 2147483647 h 336"/>
              <a:gd name="T62" fmla="*/ 2147483647 w 203"/>
              <a:gd name="T63" fmla="*/ 2147483647 h 336"/>
              <a:gd name="T64" fmla="*/ 2147483647 w 203"/>
              <a:gd name="T65" fmla="*/ 2147483647 h 336"/>
              <a:gd name="T66" fmla="*/ 2147483647 w 203"/>
              <a:gd name="T67" fmla="*/ 2147483647 h 336"/>
              <a:gd name="T68" fmla="*/ 2147483647 w 203"/>
              <a:gd name="T69" fmla="*/ 2147483647 h 336"/>
              <a:gd name="T70" fmla="*/ 2147483647 w 203"/>
              <a:gd name="T71" fmla="*/ 2147483647 h 336"/>
              <a:gd name="T72" fmla="*/ 2147483647 w 203"/>
              <a:gd name="T73" fmla="*/ 2147483647 h 336"/>
              <a:gd name="T74" fmla="*/ 2147483647 w 203"/>
              <a:gd name="T75" fmla="*/ 2147483647 h 336"/>
              <a:gd name="T76" fmla="*/ 2147483647 w 203"/>
              <a:gd name="T77" fmla="*/ 2147483647 h 336"/>
              <a:gd name="T78" fmla="*/ 2147483647 w 203"/>
              <a:gd name="T79" fmla="*/ 2147483647 h 336"/>
              <a:gd name="T80" fmla="*/ 2147483647 w 203"/>
              <a:gd name="T81" fmla="*/ 2147483647 h 336"/>
              <a:gd name="T82" fmla="*/ 2147483647 w 203"/>
              <a:gd name="T83" fmla="*/ 2147483647 h 336"/>
              <a:gd name="T84" fmla="*/ 2147483647 w 203"/>
              <a:gd name="T85" fmla="*/ 2147483647 h 336"/>
              <a:gd name="T86" fmla="*/ 2147483647 w 203"/>
              <a:gd name="T87" fmla="*/ 2147483647 h 336"/>
              <a:gd name="T88" fmla="*/ 2147483647 w 203"/>
              <a:gd name="T89" fmla="*/ 2147483647 h 336"/>
              <a:gd name="T90" fmla="*/ 2147483647 w 203"/>
              <a:gd name="T91" fmla="*/ 2147483647 h 336"/>
              <a:gd name="T92" fmla="*/ 2147483647 w 203"/>
              <a:gd name="T93" fmla="*/ 2147483647 h 336"/>
              <a:gd name="T94" fmla="*/ 2147483647 w 203"/>
              <a:gd name="T95" fmla="*/ 2147483647 h 336"/>
              <a:gd name="T96" fmla="*/ 2147483647 w 203"/>
              <a:gd name="T97" fmla="*/ 2147483647 h 336"/>
              <a:gd name="T98" fmla="*/ 2147483647 w 203"/>
              <a:gd name="T99" fmla="*/ 2147483647 h 336"/>
              <a:gd name="T100" fmla="*/ 2147483647 w 203"/>
              <a:gd name="T101" fmla="*/ 2147483647 h 336"/>
              <a:gd name="T102" fmla="*/ 2147483647 w 203"/>
              <a:gd name="T103" fmla="*/ 2147483647 h 336"/>
              <a:gd name="T104" fmla="*/ 2147483647 w 203"/>
              <a:gd name="T105" fmla="*/ 2147483647 h 336"/>
              <a:gd name="T106" fmla="*/ 2147483647 w 203"/>
              <a:gd name="T107" fmla="*/ 2147483647 h 336"/>
              <a:gd name="T108" fmla="*/ 0 w 203"/>
              <a:gd name="T109" fmla="*/ 2147483647 h 336"/>
              <a:gd name="T110" fmla="*/ 2147483647 w 203"/>
              <a:gd name="T111" fmla="*/ 2147483647 h 336"/>
              <a:gd name="T112" fmla="*/ 2147483647 w 203"/>
              <a:gd name="T113" fmla="*/ 2147483647 h 336"/>
              <a:gd name="T114" fmla="*/ 2147483647 w 203"/>
              <a:gd name="T115" fmla="*/ 2147483647 h 3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3"/>
              <a:gd name="T175" fmla="*/ 0 h 336"/>
              <a:gd name="T176" fmla="*/ 203 w 203"/>
              <a:gd name="T177" fmla="*/ 336 h 3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3" h="336">
                <a:moveTo>
                  <a:pt x="83" y="304"/>
                </a:moveTo>
                <a:cubicBezTo>
                  <a:pt x="83" y="304"/>
                  <a:pt x="85" y="300"/>
                  <a:pt x="89" y="295"/>
                </a:cubicBezTo>
                <a:cubicBezTo>
                  <a:pt x="93" y="289"/>
                  <a:pt x="100" y="287"/>
                  <a:pt x="100" y="287"/>
                </a:cubicBezTo>
                <a:cubicBezTo>
                  <a:pt x="102" y="279"/>
                  <a:pt x="102" y="279"/>
                  <a:pt x="102" y="279"/>
                </a:cubicBezTo>
                <a:cubicBezTo>
                  <a:pt x="117" y="278"/>
                  <a:pt x="117" y="278"/>
                  <a:pt x="117" y="278"/>
                </a:cubicBezTo>
                <a:cubicBezTo>
                  <a:pt x="120" y="271"/>
                  <a:pt x="120" y="271"/>
                  <a:pt x="120" y="271"/>
                </a:cubicBezTo>
                <a:cubicBezTo>
                  <a:pt x="122" y="267"/>
                  <a:pt x="122" y="267"/>
                  <a:pt x="122" y="267"/>
                </a:cubicBezTo>
                <a:cubicBezTo>
                  <a:pt x="113" y="267"/>
                  <a:pt x="113" y="267"/>
                  <a:pt x="113" y="267"/>
                </a:cubicBezTo>
                <a:cubicBezTo>
                  <a:pt x="104" y="248"/>
                  <a:pt x="104" y="248"/>
                  <a:pt x="104" y="248"/>
                </a:cubicBezTo>
                <a:cubicBezTo>
                  <a:pt x="113" y="231"/>
                  <a:pt x="113" y="231"/>
                  <a:pt x="113" y="231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31" y="219"/>
                  <a:pt x="133" y="213"/>
                </a:cubicBezTo>
                <a:cubicBezTo>
                  <a:pt x="135" y="207"/>
                  <a:pt x="125" y="209"/>
                  <a:pt x="125" y="209"/>
                </a:cubicBezTo>
                <a:cubicBezTo>
                  <a:pt x="118" y="190"/>
                  <a:pt x="118" y="190"/>
                  <a:pt x="118" y="190"/>
                </a:cubicBezTo>
                <a:cubicBezTo>
                  <a:pt x="118" y="190"/>
                  <a:pt x="121" y="186"/>
                  <a:pt x="121" y="183"/>
                </a:cubicBezTo>
                <a:cubicBezTo>
                  <a:pt x="121" y="181"/>
                  <a:pt x="117" y="183"/>
                  <a:pt x="117" y="183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38" y="173"/>
                  <a:pt x="138" y="173"/>
                  <a:pt x="138" y="173"/>
                </a:cubicBezTo>
                <a:cubicBezTo>
                  <a:pt x="142" y="165"/>
                  <a:pt x="142" y="165"/>
                  <a:pt x="142" y="165"/>
                </a:cubicBezTo>
                <a:cubicBezTo>
                  <a:pt x="145" y="165"/>
                  <a:pt x="145" y="165"/>
                  <a:pt x="145" y="165"/>
                </a:cubicBezTo>
                <a:cubicBezTo>
                  <a:pt x="150" y="154"/>
                  <a:pt x="150" y="154"/>
                  <a:pt x="150" y="154"/>
                </a:cubicBezTo>
                <a:cubicBezTo>
                  <a:pt x="150" y="154"/>
                  <a:pt x="146" y="147"/>
                  <a:pt x="146" y="142"/>
                </a:cubicBezTo>
                <a:cubicBezTo>
                  <a:pt x="146" y="137"/>
                  <a:pt x="153" y="138"/>
                  <a:pt x="153" y="138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77" y="78"/>
                  <a:pt x="177" y="78"/>
                  <a:pt x="177" y="78"/>
                </a:cubicBezTo>
                <a:cubicBezTo>
                  <a:pt x="183" y="78"/>
                  <a:pt x="183" y="78"/>
                  <a:pt x="183" y="78"/>
                </a:cubicBezTo>
                <a:cubicBezTo>
                  <a:pt x="185" y="78"/>
                  <a:pt x="195" y="71"/>
                  <a:pt x="195" y="71"/>
                </a:cubicBezTo>
                <a:cubicBezTo>
                  <a:pt x="195" y="71"/>
                  <a:pt x="202" y="62"/>
                  <a:pt x="203" y="57"/>
                </a:cubicBezTo>
                <a:cubicBezTo>
                  <a:pt x="203" y="53"/>
                  <a:pt x="195" y="53"/>
                  <a:pt x="191" y="53"/>
                </a:cubicBezTo>
                <a:cubicBezTo>
                  <a:pt x="187" y="53"/>
                  <a:pt x="190" y="44"/>
                  <a:pt x="190" y="44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83" y="28"/>
                  <a:pt x="183" y="28"/>
                  <a:pt x="183" y="28"/>
                </a:cubicBezTo>
                <a:cubicBezTo>
                  <a:pt x="179" y="31"/>
                  <a:pt x="179" y="31"/>
                  <a:pt x="179" y="31"/>
                </a:cubicBezTo>
                <a:cubicBezTo>
                  <a:pt x="169" y="28"/>
                  <a:pt x="169" y="28"/>
                  <a:pt x="169" y="28"/>
                </a:cubicBezTo>
                <a:cubicBezTo>
                  <a:pt x="169" y="28"/>
                  <a:pt x="168" y="24"/>
                  <a:pt x="164" y="24"/>
                </a:cubicBezTo>
                <a:cubicBezTo>
                  <a:pt x="161" y="24"/>
                  <a:pt x="163" y="30"/>
                  <a:pt x="157" y="31"/>
                </a:cubicBezTo>
                <a:cubicBezTo>
                  <a:pt x="151" y="34"/>
                  <a:pt x="147" y="27"/>
                  <a:pt x="147" y="27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35" y="23"/>
                  <a:pt x="135" y="23"/>
                  <a:pt x="135" y="23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5" y="21"/>
                  <a:pt x="121" y="30"/>
                  <a:pt x="113" y="23"/>
                </a:cubicBezTo>
                <a:cubicBezTo>
                  <a:pt x="105" y="16"/>
                  <a:pt x="120" y="10"/>
                  <a:pt x="120" y="10"/>
                </a:cubicBezTo>
                <a:cubicBezTo>
                  <a:pt x="120" y="7"/>
                  <a:pt x="120" y="7"/>
                  <a:pt x="120" y="7"/>
                </a:cubicBezTo>
                <a:cubicBezTo>
                  <a:pt x="116" y="6"/>
                  <a:pt x="116" y="6"/>
                  <a:pt x="116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4"/>
                  <a:pt x="109" y="4"/>
                  <a:pt x="109" y="4"/>
                </a:cubicBezTo>
                <a:cubicBezTo>
                  <a:pt x="95" y="1"/>
                  <a:pt x="95" y="1"/>
                  <a:pt x="95" y="1"/>
                </a:cubicBezTo>
                <a:cubicBezTo>
                  <a:pt x="90" y="6"/>
                  <a:pt x="90" y="6"/>
                  <a:pt x="90" y="6"/>
                </a:cubicBezTo>
                <a:cubicBezTo>
                  <a:pt x="83" y="10"/>
                  <a:pt x="83" y="10"/>
                  <a:pt x="83" y="10"/>
                </a:cubicBezTo>
                <a:cubicBezTo>
                  <a:pt x="78" y="14"/>
                  <a:pt x="78" y="14"/>
                  <a:pt x="78" y="14"/>
                </a:cubicBezTo>
                <a:cubicBezTo>
                  <a:pt x="77" y="21"/>
                  <a:pt x="77" y="21"/>
                  <a:pt x="77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30"/>
                  <a:pt x="79" y="30"/>
                  <a:pt x="79" y="30"/>
                </a:cubicBezTo>
                <a:cubicBezTo>
                  <a:pt x="78" y="39"/>
                  <a:pt x="78" y="39"/>
                  <a:pt x="78" y="39"/>
                </a:cubicBezTo>
                <a:cubicBezTo>
                  <a:pt x="79" y="67"/>
                  <a:pt x="79" y="67"/>
                  <a:pt x="79" y="67"/>
                </a:cubicBezTo>
                <a:cubicBezTo>
                  <a:pt x="69" y="86"/>
                  <a:pt x="69" y="86"/>
                  <a:pt x="69" y="86"/>
                </a:cubicBezTo>
                <a:cubicBezTo>
                  <a:pt x="70" y="89"/>
                  <a:pt x="70" y="89"/>
                  <a:pt x="70" y="89"/>
                </a:cubicBezTo>
                <a:cubicBezTo>
                  <a:pt x="75" y="81"/>
                  <a:pt x="75" y="81"/>
                  <a:pt x="75" y="81"/>
                </a:cubicBezTo>
                <a:cubicBezTo>
                  <a:pt x="77" y="81"/>
                  <a:pt x="77" y="81"/>
                  <a:pt x="77" y="81"/>
                </a:cubicBezTo>
                <a:cubicBezTo>
                  <a:pt x="75" y="86"/>
                  <a:pt x="75" y="86"/>
                  <a:pt x="75" y="86"/>
                </a:cubicBezTo>
                <a:cubicBezTo>
                  <a:pt x="77" y="90"/>
                  <a:pt x="77" y="90"/>
                  <a:pt x="77" y="90"/>
                </a:cubicBezTo>
                <a:cubicBezTo>
                  <a:pt x="68" y="91"/>
                  <a:pt x="68" y="91"/>
                  <a:pt x="68" y="91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39" y="147"/>
                  <a:pt x="39" y="147"/>
                  <a:pt x="39" y="147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35" y="155"/>
                  <a:pt x="35" y="155"/>
                  <a:pt x="35" y="155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72"/>
                  <a:pt x="17" y="172"/>
                  <a:pt x="17" y="172"/>
                </a:cubicBezTo>
                <a:cubicBezTo>
                  <a:pt x="10" y="181"/>
                  <a:pt x="10" y="181"/>
                  <a:pt x="10" y="181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2" y="197"/>
                  <a:pt x="2" y="197"/>
                  <a:pt x="2" y="197"/>
                </a:cubicBezTo>
                <a:cubicBezTo>
                  <a:pt x="2" y="204"/>
                  <a:pt x="2" y="204"/>
                  <a:pt x="2" y="204"/>
                </a:cubicBezTo>
                <a:cubicBezTo>
                  <a:pt x="17" y="209"/>
                  <a:pt x="17" y="209"/>
                  <a:pt x="17" y="209"/>
                </a:cubicBezTo>
                <a:cubicBezTo>
                  <a:pt x="29" y="197"/>
                  <a:pt x="29" y="197"/>
                  <a:pt x="29" y="197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23" y="211"/>
                  <a:pt x="23" y="211"/>
                  <a:pt x="23" y="211"/>
                </a:cubicBezTo>
                <a:cubicBezTo>
                  <a:pt x="20" y="216"/>
                  <a:pt x="20" y="216"/>
                  <a:pt x="20" y="216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12" y="213"/>
                  <a:pt x="12" y="213"/>
                  <a:pt x="12" y="213"/>
                </a:cubicBezTo>
                <a:cubicBezTo>
                  <a:pt x="12" y="218"/>
                  <a:pt x="12" y="218"/>
                  <a:pt x="12" y="218"/>
                </a:cubicBezTo>
                <a:cubicBezTo>
                  <a:pt x="11" y="220"/>
                  <a:pt x="11" y="226"/>
                  <a:pt x="11" y="226"/>
                </a:cubicBezTo>
                <a:cubicBezTo>
                  <a:pt x="11" y="226"/>
                  <a:pt x="18" y="229"/>
                  <a:pt x="20" y="228"/>
                </a:cubicBezTo>
                <a:cubicBezTo>
                  <a:pt x="22" y="227"/>
                  <a:pt x="29" y="225"/>
                  <a:pt x="29" y="225"/>
                </a:cubicBezTo>
                <a:cubicBezTo>
                  <a:pt x="33" y="227"/>
                  <a:pt x="33" y="227"/>
                  <a:pt x="33" y="227"/>
                </a:cubicBezTo>
                <a:cubicBezTo>
                  <a:pt x="36" y="224"/>
                  <a:pt x="36" y="224"/>
                  <a:pt x="36" y="224"/>
                </a:cubicBezTo>
                <a:cubicBezTo>
                  <a:pt x="35" y="229"/>
                  <a:pt x="35" y="229"/>
                  <a:pt x="35" y="229"/>
                </a:cubicBezTo>
                <a:cubicBezTo>
                  <a:pt x="40" y="233"/>
                  <a:pt x="40" y="233"/>
                  <a:pt x="40" y="233"/>
                </a:cubicBezTo>
                <a:cubicBezTo>
                  <a:pt x="36" y="233"/>
                  <a:pt x="36" y="233"/>
                  <a:pt x="36" y="233"/>
                </a:cubicBezTo>
                <a:cubicBezTo>
                  <a:pt x="30" y="228"/>
                  <a:pt x="30" y="228"/>
                  <a:pt x="30" y="228"/>
                </a:cubicBezTo>
                <a:cubicBezTo>
                  <a:pt x="30" y="228"/>
                  <a:pt x="32" y="239"/>
                  <a:pt x="30" y="244"/>
                </a:cubicBezTo>
                <a:cubicBezTo>
                  <a:pt x="27" y="250"/>
                  <a:pt x="19" y="260"/>
                  <a:pt x="19" y="260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1" y="275"/>
                  <a:pt x="21" y="275"/>
                  <a:pt x="21" y="275"/>
                </a:cubicBezTo>
                <a:cubicBezTo>
                  <a:pt x="21" y="275"/>
                  <a:pt x="17" y="282"/>
                  <a:pt x="17" y="286"/>
                </a:cubicBezTo>
                <a:cubicBezTo>
                  <a:pt x="17" y="289"/>
                  <a:pt x="18" y="295"/>
                  <a:pt x="16" y="297"/>
                </a:cubicBezTo>
                <a:cubicBezTo>
                  <a:pt x="13" y="300"/>
                  <a:pt x="10" y="304"/>
                  <a:pt x="10" y="304"/>
                </a:cubicBezTo>
                <a:cubicBezTo>
                  <a:pt x="10" y="308"/>
                  <a:pt x="10" y="308"/>
                  <a:pt x="10" y="30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22"/>
                  <a:pt x="0" y="322"/>
                  <a:pt x="0" y="322"/>
                </a:cubicBezTo>
                <a:cubicBezTo>
                  <a:pt x="0" y="322"/>
                  <a:pt x="12" y="319"/>
                  <a:pt x="19" y="318"/>
                </a:cubicBezTo>
                <a:cubicBezTo>
                  <a:pt x="27" y="318"/>
                  <a:pt x="51" y="334"/>
                  <a:pt x="51" y="334"/>
                </a:cubicBezTo>
                <a:cubicBezTo>
                  <a:pt x="51" y="334"/>
                  <a:pt x="57" y="336"/>
                  <a:pt x="63" y="334"/>
                </a:cubicBezTo>
                <a:cubicBezTo>
                  <a:pt x="68" y="332"/>
                  <a:pt x="73" y="328"/>
                  <a:pt x="73" y="328"/>
                </a:cubicBezTo>
                <a:cubicBezTo>
                  <a:pt x="85" y="328"/>
                  <a:pt x="85" y="328"/>
                  <a:pt x="85" y="328"/>
                </a:cubicBezTo>
                <a:cubicBezTo>
                  <a:pt x="85" y="311"/>
                  <a:pt x="85" y="311"/>
                  <a:pt x="85" y="311"/>
                </a:cubicBezTo>
                <a:lnTo>
                  <a:pt x="83" y="304"/>
                </a:lnTo>
                <a:close/>
              </a:path>
            </a:pathLst>
          </a:custGeom>
          <a:ln>
            <a:noFill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" name="Freeform 28"/>
          <p:cNvSpPr>
            <a:spLocks/>
          </p:cNvSpPr>
          <p:nvPr/>
        </p:nvSpPr>
        <p:spPr bwMode="auto">
          <a:xfrm>
            <a:off x="4772025" y="2353469"/>
            <a:ext cx="735013" cy="414337"/>
          </a:xfrm>
          <a:custGeom>
            <a:avLst/>
            <a:gdLst>
              <a:gd name="T0" fmla="*/ 2147483647 w 267"/>
              <a:gd name="T1" fmla="*/ 2147483647 h 151"/>
              <a:gd name="T2" fmla="*/ 2147483647 w 267"/>
              <a:gd name="T3" fmla="*/ 2147483647 h 151"/>
              <a:gd name="T4" fmla="*/ 2147483647 w 267"/>
              <a:gd name="T5" fmla="*/ 2147483647 h 151"/>
              <a:gd name="T6" fmla="*/ 2147483647 w 267"/>
              <a:gd name="T7" fmla="*/ 2147483647 h 151"/>
              <a:gd name="T8" fmla="*/ 2147483647 w 267"/>
              <a:gd name="T9" fmla="*/ 2147483647 h 151"/>
              <a:gd name="T10" fmla="*/ 2147483647 w 267"/>
              <a:gd name="T11" fmla="*/ 2147483647 h 151"/>
              <a:gd name="T12" fmla="*/ 2147483647 w 267"/>
              <a:gd name="T13" fmla="*/ 2147483647 h 151"/>
              <a:gd name="T14" fmla="*/ 2147483647 w 267"/>
              <a:gd name="T15" fmla="*/ 2147483647 h 151"/>
              <a:gd name="T16" fmla="*/ 2147483647 w 267"/>
              <a:gd name="T17" fmla="*/ 2147483647 h 151"/>
              <a:gd name="T18" fmla="*/ 2147483647 w 267"/>
              <a:gd name="T19" fmla="*/ 2147483647 h 151"/>
              <a:gd name="T20" fmla="*/ 2147483647 w 267"/>
              <a:gd name="T21" fmla="*/ 2147483647 h 151"/>
              <a:gd name="T22" fmla="*/ 2147483647 w 267"/>
              <a:gd name="T23" fmla="*/ 2147483647 h 151"/>
              <a:gd name="T24" fmla="*/ 2147483647 w 267"/>
              <a:gd name="T25" fmla="*/ 2147483647 h 151"/>
              <a:gd name="T26" fmla="*/ 2147483647 w 267"/>
              <a:gd name="T27" fmla="*/ 2147483647 h 151"/>
              <a:gd name="T28" fmla="*/ 2147483647 w 267"/>
              <a:gd name="T29" fmla="*/ 2147483647 h 151"/>
              <a:gd name="T30" fmla="*/ 2147483647 w 267"/>
              <a:gd name="T31" fmla="*/ 2147483647 h 151"/>
              <a:gd name="T32" fmla="*/ 2147483647 w 267"/>
              <a:gd name="T33" fmla="*/ 0 h 151"/>
              <a:gd name="T34" fmla="*/ 2147483647 w 267"/>
              <a:gd name="T35" fmla="*/ 2147483647 h 151"/>
              <a:gd name="T36" fmla="*/ 2147483647 w 267"/>
              <a:gd name="T37" fmla="*/ 2147483647 h 151"/>
              <a:gd name="T38" fmla="*/ 2147483647 w 267"/>
              <a:gd name="T39" fmla="*/ 2147483647 h 151"/>
              <a:gd name="T40" fmla="*/ 2147483647 w 267"/>
              <a:gd name="T41" fmla="*/ 2147483647 h 151"/>
              <a:gd name="T42" fmla="*/ 2147483647 w 267"/>
              <a:gd name="T43" fmla="*/ 2147483647 h 151"/>
              <a:gd name="T44" fmla="*/ 2147483647 w 267"/>
              <a:gd name="T45" fmla="*/ 2147483647 h 151"/>
              <a:gd name="T46" fmla="*/ 2147483647 w 267"/>
              <a:gd name="T47" fmla="*/ 2147483647 h 151"/>
              <a:gd name="T48" fmla="*/ 2147483647 w 267"/>
              <a:gd name="T49" fmla="*/ 2147483647 h 151"/>
              <a:gd name="T50" fmla="*/ 2147483647 w 267"/>
              <a:gd name="T51" fmla="*/ 2147483647 h 151"/>
              <a:gd name="T52" fmla="*/ 2147483647 w 267"/>
              <a:gd name="T53" fmla="*/ 2147483647 h 151"/>
              <a:gd name="T54" fmla="*/ 2147483647 w 267"/>
              <a:gd name="T55" fmla="*/ 2147483647 h 151"/>
              <a:gd name="T56" fmla="*/ 2147483647 w 267"/>
              <a:gd name="T57" fmla="*/ 2147483647 h 151"/>
              <a:gd name="T58" fmla="*/ 2147483647 w 267"/>
              <a:gd name="T59" fmla="*/ 2147483647 h 151"/>
              <a:gd name="T60" fmla="*/ 2147483647 w 267"/>
              <a:gd name="T61" fmla="*/ 2147483647 h 151"/>
              <a:gd name="T62" fmla="*/ 2147483647 w 267"/>
              <a:gd name="T63" fmla="*/ 2147483647 h 151"/>
              <a:gd name="T64" fmla="*/ 2147483647 w 267"/>
              <a:gd name="T65" fmla="*/ 2147483647 h 151"/>
              <a:gd name="T66" fmla="*/ 0 w 267"/>
              <a:gd name="T67" fmla="*/ 2147483647 h 151"/>
              <a:gd name="T68" fmla="*/ 2147483647 w 267"/>
              <a:gd name="T69" fmla="*/ 2147483647 h 151"/>
              <a:gd name="T70" fmla="*/ 2147483647 w 267"/>
              <a:gd name="T71" fmla="*/ 2147483647 h 151"/>
              <a:gd name="T72" fmla="*/ 2147483647 w 267"/>
              <a:gd name="T73" fmla="*/ 2147483647 h 151"/>
              <a:gd name="T74" fmla="*/ 2147483647 w 267"/>
              <a:gd name="T75" fmla="*/ 2147483647 h 151"/>
              <a:gd name="T76" fmla="*/ 2147483647 w 267"/>
              <a:gd name="T77" fmla="*/ 2147483647 h 151"/>
              <a:gd name="T78" fmla="*/ 2147483647 w 267"/>
              <a:gd name="T79" fmla="*/ 2147483647 h 151"/>
              <a:gd name="T80" fmla="*/ 2147483647 w 267"/>
              <a:gd name="T81" fmla="*/ 2147483647 h 151"/>
              <a:gd name="T82" fmla="*/ 2147483647 w 267"/>
              <a:gd name="T83" fmla="*/ 2147483647 h 151"/>
              <a:gd name="T84" fmla="*/ 2147483647 w 267"/>
              <a:gd name="T85" fmla="*/ 2147483647 h 151"/>
              <a:gd name="T86" fmla="*/ 2147483647 w 267"/>
              <a:gd name="T87" fmla="*/ 2147483647 h 151"/>
              <a:gd name="T88" fmla="*/ 2147483647 w 267"/>
              <a:gd name="T89" fmla="*/ 2147483647 h 151"/>
              <a:gd name="T90" fmla="*/ 2147483647 w 267"/>
              <a:gd name="T91" fmla="*/ 2147483647 h 151"/>
              <a:gd name="T92" fmla="*/ 2147483647 w 267"/>
              <a:gd name="T93" fmla="*/ 2147483647 h 151"/>
              <a:gd name="T94" fmla="*/ 2147483647 w 267"/>
              <a:gd name="T95" fmla="*/ 2147483647 h 151"/>
              <a:gd name="T96" fmla="*/ 2147483647 w 267"/>
              <a:gd name="T97" fmla="*/ 2147483647 h 151"/>
              <a:gd name="T98" fmla="*/ 2147483647 w 267"/>
              <a:gd name="T99" fmla="*/ 2147483647 h 151"/>
              <a:gd name="T100" fmla="*/ 2147483647 w 267"/>
              <a:gd name="T101" fmla="*/ 2147483647 h 151"/>
              <a:gd name="T102" fmla="*/ 2147483647 w 267"/>
              <a:gd name="T103" fmla="*/ 2147483647 h 151"/>
              <a:gd name="T104" fmla="*/ 2147483647 w 267"/>
              <a:gd name="T105" fmla="*/ 2147483647 h 151"/>
              <a:gd name="T106" fmla="*/ 2147483647 w 267"/>
              <a:gd name="T107" fmla="*/ 2147483647 h 151"/>
              <a:gd name="T108" fmla="*/ 2147483647 w 267"/>
              <a:gd name="T109" fmla="*/ 2147483647 h 151"/>
              <a:gd name="T110" fmla="*/ 2147483647 w 267"/>
              <a:gd name="T111" fmla="*/ 2147483647 h 151"/>
              <a:gd name="T112" fmla="*/ 2147483647 w 267"/>
              <a:gd name="T113" fmla="*/ 2147483647 h 1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7"/>
              <a:gd name="T172" fmla="*/ 0 h 151"/>
              <a:gd name="T173" fmla="*/ 267 w 267"/>
              <a:gd name="T174" fmla="*/ 151 h 1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7" h="151">
                <a:moveTo>
                  <a:pt x="266" y="90"/>
                </a:moveTo>
                <a:cubicBezTo>
                  <a:pt x="264" y="89"/>
                  <a:pt x="264" y="89"/>
                  <a:pt x="264" y="89"/>
                </a:cubicBezTo>
                <a:cubicBezTo>
                  <a:pt x="262" y="83"/>
                  <a:pt x="262" y="83"/>
                  <a:pt x="262" y="83"/>
                </a:cubicBezTo>
                <a:cubicBezTo>
                  <a:pt x="259" y="74"/>
                  <a:pt x="259" y="74"/>
                  <a:pt x="259" y="74"/>
                </a:cubicBezTo>
                <a:cubicBezTo>
                  <a:pt x="256" y="73"/>
                  <a:pt x="256" y="73"/>
                  <a:pt x="256" y="73"/>
                </a:cubicBezTo>
                <a:cubicBezTo>
                  <a:pt x="255" y="68"/>
                  <a:pt x="255" y="68"/>
                  <a:pt x="255" y="68"/>
                </a:cubicBezTo>
                <a:cubicBezTo>
                  <a:pt x="247" y="66"/>
                  <a:pt x="247" y="66"/>
                  <a:pt x="247" y="66"/>
                </a:cubicBezTo>
                <a:cubicBezTo>
                  <a:pt x="249" y="61"/>
                  <a:pt x="249" y="61"/>
                  <a:pt x="249" y="61"/>
                </a:cubicBezTo>
                <a:cubicBezTo>
                  <a:pt x="249" y="61"/>
                  <a:pt x="247" y="58"/>
                  <a:pt x="245" y="58"/>
                </a:cubicBezTo>
                <a:cubicBezTo>
                  <a:pt x="242" y="58"/>
                  <a:pt x="237" y="61"/>
                  <a:pt x="237" y="61"/>
                </a:cubicBezTo>
                <a:cubicBezTo>
                  <a:pt x="239" y="50"/>
                  <a:pt x="239" y="50"/>
                  <a:pt x="239" y="50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240" y="42"/>
                  <a:pt x="240" y="42"/>
                  <a:pt x="240" y="42"/>
                </a:cubicBezTo>
                <a:cubicBezTo>
                  <a:pt x="240" y="31"/>
                  <a:pt x="240" y="31"/>
                  <a:pt x="240" y="31"/>
                </a:cubicBezTo>
                <a:cubicBezTo>
                  <a:pt x="240" y="31"/>
                  <a:pt x="237" y="28"/>
                  <a:pt x="234" y="27"/>
                </a:cubicBezTo>
                <a:cubicBezTo>
                  <a:pt x="232" y="26"/>
                  <a:pt x="225" y="25"/>
                  <a:pt x="225" y="25"/>
                </a:cubicBezTo>
                <a:cubicBezTo>
                  <a:pt x="223" y="18"/>
                  <a:pt x="223" y="18"/>
                  <a:pt x="223" y="18"/>
                </a:cubicBezTo>
                <a:cubicBezTo>
                  <a:pt x="223" y="18"/>
                  <a:pt x="215" y="20"/>
                  <a:pt x="212" y="20"/>
                </a:cubicBezTo>
                <a:cubicBezTo>
                  <a:pt x="209" y="21"/>
                  <a:pt x="201" y="18"/>
                  <a:pt x="201" y="18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86" y="23"/>
                  <a:pt x="186" y="23"/>
                  <a:pt x="186" y="23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75" y="23"/>
                  <a:pt x="176" y="18"/>
                  <a:pt x="174" y="16"/>
                </a:cubicBezTo>
                <a:cubicBezTo>
                  <a:pt x="172" y="15"/>
                  <a:pt x="167" y="13"/>
                  <a:pt x="167" y="13"/>
                </a:cubicBezTo>
                <a:cubicBezTo>
                  <a:pt x="167" y="9"/>
                  <a:pt x="167" y="9"/>
                  <a:pt x="167" y="9"/>
                </a:cubicBezTo>
                <a:cubicBezTo>
                  <a:pt x="167" y="9"/>
                  <a:pt x="163" y="11"/>
                  <a:pt x="161" y="11"/>
                </a:cubicBezTo>
                <a:cubicBezTo>
                  <a:pt x="159" y="11"/>
                  <a:pt x="157" y="6"/>
                  <a:pt x="157" y="6"/>
                </a:cubicBezTo>
                <a:cubicBezTo>
                  <a:pt x="153" y="9"/>
                  <a:pt x="153" y="9"/>
                  <a:pt x="153" y="9"/>
                </a:cubicBezTo>
                <a:cubicBezTo>
                  <a:pt x="150" y="4"/>
                  <a:pt x="150" y="4"/>
                  <a:pt x="150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5"/>
                  <a:pt x="139" y="5"/>
                  <a:pt x="139" y="5"/>
                </a:cubicBezTo>
                <a:cubicBezTo>
                  <a:pt x="135" y="0"/>
                  <a:pt x="135" y="0"/>
                  <a:pt x="135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7" y="9"/>
                  <a:pt x="127" y="9"/>
                  <a:pt x="127" y="9"/>
                </a:cubicBezTo>
                <a:cubicBezTo>
                  <a:pt x="121" y="7"/>
                  <a:pt x="121" y="7"/>
                  <a:pt x="121" y="7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4"/>
                  <a:pt x="117" y="54"/>
                  <a:pt x="117" y="60"/>
                </a:cubicBezTo>
                <a:cubicBezTo>
                  <a:pt x="116" y="64"/>
                  <a:pt x="110" y="67"/>
                  <a:pt x="108" y="68"/>
                </a:cubicBezTo>
                <a:cubicBezTo>
                  <a:pt x="106" y="69"/>
                  <a:pt x="103" y="76"/>
                  <a:pt x="95" y="79"/>
                </a:cubicBezTo>
                <a:cubicBezTo>
                  <a:pt x="87" y="83"/>
                  <a:pt x="86" y="75"/>
                  <a:pt x="86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6" y="75"/>
                  <a:pt x="76" y="68"/>
                  <a:pt x="76" y="66"/>
                </a:cubicBezTo>
                <a:cubicBezTo>
                  <a:pt x="75" y="65"/>
                  <a:pt x="73" y="62"/>
                  <a:pt x="73" y="62"/>
                </a:cubicBezTo>
                <a:cubicBezTo>
                  <a:pt x="73" y="59"/>
                  <a:pt x="73" y="59"/>
                  <a:pt x="73" y="59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4" y="51"/>
                  <a:pt x="61" y="50"/>
                </a:cubicBezTo>
                <a:cubicBezTo>
                  <a:pt x="58" y="49"/>
                  <a:pt x="51" y="46"/>
                  <a:pt x="51" y="46"/>
                </a:cubicBezTo>
                <a:cubicBezTo>
                  <a:pt x="48" y="36"/>
                  <a:pt x="48" y="36"/>
                  <a:pt x="48" y="36"/>
                </a:cubicBezTo>
                <a:cubicBezTo>
                  <a:pt x="18" y="54"/>
                  <a:pt x="18" y="54"/>
                  <a:pt x="18" y="54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88"/>
                  <a:pt x="12" y="88"/>
                  <a:pt x="12" y="88"/>
                </a:cubicBezTo>
                <a:cubicBezTo>
                  <a:pt x="0" y="105"/>
                  <a:pt x="0" y="105"/>
                  <a:pt x="0" y="105"/>
                </a:cubicBezTo>
                <a:cubicBezTo>
                  <a:pt x="2" y="116"/>
                  <a:pt x="2" y="116"/>
                  <a:pt x="2" y="116"/>
                </a:cubicBezTo>
                <a:cubicBezTo>
                  <a:pt x="1" y="127"/>
                  <a:pt x="1" y="127"/>
                  <a:pt x="1" y="127"/>
                </a:cubicBezTo>
                <a:cubicBezTo>
                  <a:pt x="2" y="127"/>
                  <a:pt x="2" y="127"/>
                  <a:pt x="2" y="127"/>
                </a:cubicBezTo>
                <a:cubicBezTo>
                  <a:pt x="2" y="123"/>
                  <a:pt x="2" y="123"/>
                  <a:pt x="2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4" y="131"/>
                  <a:pt x="4" y="131"/>
                  <a:pt x="4" y="131"/>
                </a:cubicBezTo>
                <a:cubicBezTo>
                  <a:pt x="3" y="132"/>
                  <a:pt x="3" y="132"/>
                  <a:pt x="3" y="132"/>
                </a:cubicBezTo>
                <a:cubicBezTo>
                  <a:pt x="1" y="129"/>
                  <a:pt x="1" y="129"/>
                  <a:pt x="1" y="129"/>
                </a:cubicBezTo>
                <a:cubicBezTo>
                  <a:pt x="0" y="135"/>
                  <a:pt x="0" y="135"/>
                  <a:pt x="0" y="135"/>
                </a:cubicBezTo>
                <a:cubicBezTo>
                  <a:pt x="2" y="145"/>
                  <a:pt x="2" y="145"/>
                  <a:pt x="2" y="145"/>
                </a:cubicBezTo>
                <a:cubicBezTo>
                  <a:pt x="5" y="151"/>
                  <a:pt x="5" y="151"/>
                  <a:pt x="5" y="151"/>
                </a:cubicBezTo>
                <a:cubicBezTo>
                  <a:pt x="9" y="147"/>
                  <a:pt x="9" y="147"/>
                  <a:pt x="9" y="147"/>
                </a:cubicBezTo>
                <a:cubicBezTo>
                  <a:pt x="10" y="149"/>
                  <a:pt x="10" y="149"/>
                  <a:pt x="10" y="149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7" y="138"/>
                  <a:pt x="21" y="133"/>
                </a:cubicBezTo>
                <a:cubicBezTo>
                  <a:pt x="25" y="129"/>
                  <a:pt x="28" y="131"/>
                  <a:pt x="28" y="131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6" y="125"/>
                  <a:pt x="76" y="125"/>
                  <a:pt x="76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9" y="117"/>
                  <a:pt x="99" y="117"/>
                  <a:pt x="99" y="117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32" y="119"/>
                  <a:pt x="132" y="119"/>
                  <a:pt x="132" y="119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74" y="119"/>
                  <a:pt x="174" y="119"/>
                  <a:pt x="174" y="119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88" y="123"/>
                  <a:pt x="191" y="126"/>
                </a:cubicBezTo>
                <a:cubicBezTo>
                  <a:pt x="193" y="129"/>
                  <a:pt x="196" y="136"/>
                  <a:pt x="196" y="136"/>
                </a:cubicBezTo>
                <a:cubicBezTo>
                  <a:pt x="201" y="136"/>
                  <a:pt x="201" y="136"/>
                  <a:pt x="201" y="136"/>
                </a:cubicBezTo>
                <a:cubicBezTo>
                  <a:pt x="202" y="140"/>
                  <a:pt x="202" y="140"/>
                  <a:pt x="202" y="140"/>
                </a:cubicBezTo>
                <a:cubicBezTo>
                  <a:pt x="215" y="143"/>
                  <a:pt x="215" y="143"/>
                  <a:pt x="215" y="143"/>
                </a:cubicBezTo>
                <a:cubicBezTo>
                  <a:pt x="219" y="140"/>
                  <a:pt x="219" y="140"/>
                  <a:pt x="219" y="140"/>
                </a:cubicBezTo>
                <a:cubicBezTo>
                  <a:pt x="219" y="140"/>
                  <a:pt x="223" y="141"/>
                  <a:pt x="225" y="138"/>
                </a:cubicBezTo>
                <a:cubicBezTo>
                  <a:pt x="228" y="136"/>
                  <a:pt x="228" y="129"/>
                  <a:pt x="228" y="129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127"/>
                  <a:pt x="237" y="130"/>
                  <a:pt x="239" y="130"/>
                </a:cubicBezTo>
                <a:cubicBezTo>
                  <a:pt x="241" y="130"/>
                  <a:pt x="244" y="129"/>
                  <a:pt x="244" y="129"/>
                </a:cubicBezTo>
                <a:cubicBezTo>
                  <a:pt x="244" y="129"/>
                  <a:pt x="248" y="130"/>
                  <a:pt x="251" y="128"/>
                </a:cubicBezTo>
                <a:cubicBezTo>
                  <a:pt x="254" y="125"/>
                  <a:pt x="251" y="119"/>
                  <a:pt x="251" y="119"/>
                </a:cubicBezTo>
                <a:cubicBezTo>
                  <a:pt x="260" y="105"/>
                  <a:pt x="260" y="105"/>
                  <a:pt x="260" y="105"/>
                </a:cubicBezTo>
                <a:cubicBezTo>
                  <a:pt x="260" y="105"/>
                  <a:pt x="262" y="105"/>
                  <a:pt x="265" y="101"/>
                </a:cubicBezTo>
                <a:cubicBezTo>
                  <a:pt x="267" y="97"/>
                  <a:pt x="266" y="90"/>
                  <a:pt x="266" y="90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" name="Freeform 28"/>
          <p:cNvSpPr>
            <a:spLocks/>
          </p:cNvSpPr>
          <p:nvPr/>
        </p:nvSpPr>
        <p:spPr bwMode="auto">
          <a:xfrm>
            <a:off x="4772025" y="2353469"/>
            <a:ext cx="735013" cy="414337"/>
          </a:xfrm>
          <a:custGeom>
            <a:avLst/>
            <a:gdLst>
              <a:gd name="T0" fmla="*/ 2147483647 w 267"/>
              <a:gd name="T1" fmla="*/ 2147483647 h 151"/>
              <a:gd name="T2" fmla="*/ 2147483647 w 267"/>
              <a:gd name="T3" fmla="*/ 2147483647 h 151"/>
              <a:gd name="T4" fmla="*/ 2147483647 w 267"/>
              <a:gd name="T5" fmla="*/ 2147483647 h 151"/>
              <a:gd name="T6" fmla="*/ 2147483647 w 267"/>
              <a:gd name="T7" fmla="*/ 2147483647 h 151"/>
              <a:gd name="T8" fmla="*/ 2147483647 w 267"/>
              <a:gd name="T9" fmla="*/ 2147483647 h 151"/>
              <a:gd name="T10" fmla="*/ 2147483647 w 267"/>
              <a:gd name="T11" fmla="*/ 2147483647 h 151"/>
              <a:gd name="T12" fmla="*/ 2147483647 w 267"/>
              <a:gd name="T13" fmla="*/ 2147483647 h 151"/>
              <a:gd name="T14" fmla="*/ 2147483647 w 267"/>
              <a:gd name="T15" fmla="*/ 2147483647 h 151"/>
              <a:gd name="T16" fmla="*/ 2147483647 w 267"/>
              <a:gd name="T17" fmla="*/ 2147483647 h 151"/>
              <a:gd name="T18" fmla="*/ 2147483647 w 267"/>
              <a:gd name="T19" fmla="*/ 2147483647 h 151"/>
              <a:gd name="T20" fmla="*/ 2147483647 w 267"/>
              <a:gd name="T21" fmla="*/ 2147483647 h 151"/>
              <a:gd name="T22" fmla="*/ 2147483647 w 267"/>
              <a:gd name="T23" fmla="*/ 2147483647 h 151"/>
              <a:gd name="T24" fmla="*/ 2147483647 w 267"/>
              <a:gd name="T25" fmla="*/ 2147483647 h 151"/>
              <a:gd name="T26" fmla="*/ 2147483647 w 267"/>
              <a:gd name="T27" fmla="*/ 2147483647 h 151"/>
              <a:gd name="T28" fmla="*/ 2147483647 w 267"/>
              <a:gd name="T29" fmla="*/ 2147483647 h 151"/>
              <a:gd name="T30" fmla="*/ 2147483647 w 267"/>
              <a:gd name="T31" fmla="*/ 2147483647 h 151"/>
              <a:gd name="T32" fmla="*/ 2147483647 w 267"/>
              <a:gd name="T33" fmla="*/ 0 h 151"/>
              <a:gd name="T34" fmla="*/ 2147483647 w 267"/>
              <a:gd name="T35" fmla="*/ 2147483647 h 151"/>
              <a:gd name="T36" fmla="*/ 2147483647 w 267"/>
              <a:gd name="T37" fmla="*/ 2147483647 h 151"/>
              <a:gd name="T38" fmla="*/ 2147483647 w 267"/>
              <a:gd name="T39" fmla="*/ 2147483647 h 151"/>
              <a:gd name="T40" fmla="*/ 2147483647 w 267"/>
              <a:gd name="T41" fmla="*/ 2147483647 h 151"/>
              <a:gd name="T42" fmla="*/ 2147483647 w 267"/>
              <a:gd name="T43" fmla="*/ 2147483647 h 151"/>
              <a:gd name="T44" fmla="*/ 2147483647 w 267"/>
              <a:gd name="T45" fmla="*/ 2147483647 h 151"/>
              <a:gd name="T46" fmla="*/ 2147483647 w 267"/>
              <a:gd name="T47" fmla="*/ 2147483647 h 151"/>
              <a:gd name="T48" fmla="*/ 2147483647 w 267"/>
              <a:gd name="T49" fmla="*/ 2147483647 h 151"/>
              <a:gd name="T50" fmla="*/ 2147483647 w 267"/>
              <a:gd name="T51" fmla="*/ 2147483647 h 151"/>
              <a:gd name="T52" fmla="*/ 2147483647 w 267"/>
              <a:gd name="T53" fmla="*/ 2147483647 h 151"/>
              <a:gd name="T54" fmla="*/ 2147483647 w 267"/>
              <a:gd name="T55" fmla="*/ 2147483647 h 151"/>
              <a:gd name="T56" fmla="*/ 2147483647 w 267"/>
              <a:gd name="T57" fmla="*/ 2147483647 h 151"/>
              <a:gd name="T58" fmla="*/ 2147483647 w 267"/>
              <a:gd name="T59" fmla="*/ 2147483647 h 151"/>
              <a:gd name="T60" fmla="*/ 2147483647 w 267"/>
              <a:gd name="T61" fmla="*/ 2147483647 h 151"/>
              <a:gd name="T62" fmla="*/ 2147483647 w 267"/>
              <a:gd name="T63" fmla="*/ 2147483647 h 151"/>
              <a:gd name="T64" fmla="*/ 2147483647 w 267"/>
              <a:gd name="T65" fmla="*/ 2147483647 h 151"/>
              <a:gd name="T66" fmla="*/ 0 w 267"/>
              <a:gd name="T67" fmla="*/ 2147483647 h 151"/>
              <a:gd name="T68" fmla="*/ 2147483647 w 267"/>
              <a:gd name="T69" fmla="*/ 2147483647 h 151"/>
              <a:gd name="T70" fmla="*/ 2147483647 w 267"/>
              <a:gd name="T71" fmla="*/ 2147483647 h 151"/>
              <a:gd name="T72" fmla="*/ 2147483647 w 267"/>
              <a:gd name="T73" fmla="*/ 2147483647 h 151"/>
              <a:gd name="T74" fmla="*/ 2147483647 w 267"/>
              <a:gd name="T75" fmla="*/ 2147483647 h 151"/>
              <a:gd name="T76" fmla="*/ 2147483647 w 267"/>
              <a:gd name="T77" fmla="*/ 2147483647 h 151"/>
              <a:gd name="T78" fmla="*/ 2147483647 w 267"/>
              <a:gd name="T79" fmla="*/ 2147483647 h 151"/>
              <a:gd name="T80" fmla="*/ 2147483647 w 267"/>
              <a:gd name="T81" fmla="*/ 2147483647 h 151"/>
              <a:gd name="T82" fmla="*/ 2147483647 w 267"/>
              <a:gd name="T83" fmla="*/ 2147483647 h 151"/>
              <a:gd name="T84" fmla="*/ 2147483647 w 267"/>
              <a:gd name="T85" fmla="*/ 2147483647 h 151"/>
              <a:gd name="T86" fmla="*/ 2147483647 w 267"/>
              <a:gd name="T87" fmla="*/ 2147483647 h 151"/>
              <a:gd name="T88" fmla="*/ 2147483647 w 267"/>
              <a:gd name="T89" fmla="*/ 2147483647 h 151"/>
              <a:gd name="T90" fmla="*/ 2147483647 w 267"/>
              <a:gd name="T91" fmla="*/ 2147483647 h 151"/>
              <a:gd name="T92" fmla="*/ 2147483647 w 267"/>
              <a:gd name="T93" fmla="*/ 2147483647 h 151"/>
              <a:gd name="T94" fmla="*/ 2147483647 w 267"/>
              <a:gd name="T95" fmla="*/ 2147483647 h 151"/>
              <a:gd name="T96" fmla="*/ 2147483647 w 267"/>
              <a:gd name="T97" fmla="*/ 2147483647 h 151"/>
              <a:gd name="T98" fmla="*/ 2147483647 w 267"/>
              <a:gd name="T99" fmla="*/ 2147483647 h 151"/>
              <a:gd name="T100" fmla="*/ 2147483647 w 267"/>
              <a:gd name="T101" fmla="*/ 2147483647 h 151"/>
              <a:gd name="T102" fmla="*/ 2147483647 w 267"/>
              <a:gd name="T103" fmla="*/ 2147483647 h 151"/>
              <a:gd name="T104" fmla="*/ 2147483647 w 267"/>
              <a:gd name="T105" fmla="*/ 2147483647 h 151"/>
              <a:gd name="T106" fmla="*/ 2147483647 w 267"/>
              <a:gd name="T107" fmla="*/ 2147483647 h 151"/>
              <a:gd name="T108" fmla="*/ 2147483647 w 267"/>
              <a:gd name="T109" fmla="*/ 2147483647 h 151"/>
              <a:gd name="T110" fmla="*/ 2147483647 w 267"/>
              <a:gd name="T111" fmla="*/ 2147483647 h 151"/>
              <a:gd name="T112" fmla="*/ 2147483647 w 267"/>
              <a:gd name="T113" fmla="*/ 2147483647 h 1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7"/>
              <a:gd name="T172" fmla="*/ 0 h 151"/>
              <a:gd name="T173" fmla="*/ 267 w 267"/>
              <a:gd name="T174" fmla="*/ 151 h 1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7" h="151">
                <a:moveTo>
                  <a:pt x="266" y="90"/>
                </a:moveTo>
                <a:cubicBezTo>
                  <a:pt x="264" y="89"/>
                  <a:pt x="264" y="89"/>
                  <a:pt x="264" y="89"/>
                </a:cubicBezTo>
                <a:cubicBezTo>
                  <a:pt x="262" y="83"/>
                  <a:pt x="262" y="83"/>
                  <a:pt x="262" y="83"/>
                </a:cubicBezTo>
                <a:cubicBezTo>
                  <a:pt x="259" y="74"/>
                  <a:pt x="259" y="74"/>
                  <a:pt x="259" y="74"/>
                </a:cubicBezTo>
                <a:cubicBezTo>
                  <a:pt x="256" y="73"/>
                  <a:pt x="256" y="73"/>
                  <a:pt x="256" y="73"/>
                </a:cubicBezTo>
                <a:cubicBezTo>
                  <a:pt x="255" y="68"/>
                  <a:pt x="255" y="68"/>
                  <a:pt x="255" y="68"/>
                </a:cubicBezTo>
                <a:cubicBezTo>
                  <a:pt x="247" y="66"/>
                  <a:pt x="247" y="66"/>
                  <a:pt x="247" y="66"/>
                </a:cubicBezTo>
                <a:cubicBezTo>
                  <a:pt x="249" y="61"/>
                  <a:pt x="249" y="61"/>
                  <a:pt x="249" y="61"/>
                </a:cubicBezTo>
                <a:cubicBezTo>
                  <a:pt x="249" y="61"/>
                  <a:pt x="247" y="58"/>
                  <a:pt x="245" y="58"/>
                </a:cubicBezTo>
                <a:cubicBezTo>
                  <a:pt x="242" y="58"/>
                  <a:pt x="237" y="61"/>
                  <a:pt x="237" y="61"/>
                </a:cubicBezTo>
                <a:cubicBezTo>
                  <a:pt x="239" y="50"/>
                  <a:pt x="239" y="50"/>
                  <a:pt x="239" y="50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240" y="42"/>
                  <a:pt x="240" y="42"/>
                  <a:pt x="240" y="42"/>
                </a:cubicBezTo>
                <a:cubicBezTo>
                  <a:pt x="240" y="31"/>
                  <a:pt x="240" y="31"/>
                  <a:pt x="240" y="31"/>
                </a:cubicBezTo>
                <a:cubicBezTo>
                  <a:pt x="240" y="31"/>
                  <a:pt x="237" y="28"/>
                  <a:pt x="234" y="27"/>
                </a:cubicBezTo>
                <a:cubicBezTo>
                  <a:pt x="232" y="26"/>
                  <a:pt x="225" y="25"/>
                  <a:pt x="225" y="25"/>
                </a:cubicBezTo>
                <a:cubicBezTo>
                  <a:pt x="223" y="18"/>
                  <a:pt x="223" y="18"/>
                  <a:pt x="223" y="18"/>
                </a:cubicBezTo>
                <a:cubicBezTo>
                  <a:pt x="223" y="18"/>
                  <a:pt x="215" y="20"/>
                  <a:pt x="212" y="20"/>
                </a:cubicBezTo>
                <a:cubicBezTo>
                  <a:pt x="209" y="21"/>
                  <a:pt x="201" y="18"/>
                  <a:pt x="201" y="18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86" y="23"/>
                  <a:pt x="186" y="23"/>
                  <a:pt x="186" y="23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75" y="23"/>
                  <a:pt x="176" y="18"/>
                  <a:pt x="174" y="16"/>
                </a:cubicBezTo>
                <a:cubicBezTo>
                  <a:pt x="172" y="15"/>
                  <a:pt x="167" y="13"/>
                  <a:pt x="167" y="13"/>
                </a:cubicBezTo>
                <a:cubicBezTo>
                  <a:pt x="167" y="9"/>
                  <a:pt x="167" y="9"/>
                  <a:pt x="167" y="9"/>
                </a:cubicBezTo>
                <a:cubicBezTo>
                  <a:pt x="167" y="9"/>
                  <a:pt x="163" y="11"/>
                  <a:pt x="161" y="11"/>
                </a:cubicBezTo>
                <a:cubicBezTo>
                  <a:pt x="159" y="11"/>
                  <a:pt x="157" y="6"/>
                  <a:pt x="157" y="6"/>
                </a:cubicBezTo>
                <a:cubicBezTo>
                  <a:pt x="153" y="9"/>
                  <a:pt x="153" y="9"/>
                  <a:pt x="153" y="9"/>
                </a:cubicBezTo>
                <a:cubicBezTo>
                  <a:pt x="150" y="4"/>
                  <a:pt x="150" y="4"/>
                  <a:pt x="150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5"/>
                  <a:pt x="139" y="5"/>
                  <a:pt x="139" y="5"/>
                </a:cubicBezTo>
                <a:cubicBezTo>
                  <a:pt x="135" y="0"/>
                  <a:pt x="135" y="0"/>
                  <a:pt x="135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7" y="9"/>
                  <a:pt x="127" y="9"/>
                  <a:pt x="127" y="9"/>
                </a:cubicBezTo>
                <a:cubicBezTo>
                  <a:pt x="121" y="7"/>
                  <a:pt x="121" y="7"/>
                  <a:pt x="121" y="7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4"/>
                  <a:pt x="117" y="54"/>
                  <a:pt x="117" y="60"/>
                </a:cubicBezTo>
                <a:cubicBezTo>
                  <a:pt x="116" y="64"/>
                  <a:pt x="110" y="67"/>
                  <a:pt x="108" y="68"/>
                </a:cubicBezTo>
                <a:cubicBezTo>
                  <a:pt x="106" y="69"/>
                  <a:pt x="103" y="76"/>
                  <a:pt x="95" y="79"/>
                </a:cubicBezTo>
                <a:cubicBezTo>
                  <a:pt x="87" y="83"/>
                  <a:pt x="86" y="75"/>
                  <a:pt x="86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6" y="75"/>
                  <a:pt x="76" y="68"/>
                  <a:pt x="76" y="66"/>
                </a:cubicBezTo>
                <a:cubicBezTo>
                  <a:pt x="75" y="65"/>
                  <a:pt x="73" y="62"/>
                  <a:pt x="73" y="62"/>
                </a:cubicBezTo>
                <a:cubicBezTo>
                  <a:pt x="73" y="59"/>
                  <a:pt x="73" y="59"/>
                  <a:pt x="73" y="59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4" y="51"/>
                  <a:pt x="61" y="50"/>
                </a:cubicBezTo>
                <a:cubicBezTo>
                  <a:pt x="58" y="49"/>
                  <a:pt x="51" y="46"/>
                  <a:pt x="51" y="46"/>
                </a:cubicBezTo>
                <a:cubicBezTo>
                  <a:pt x="48" y="36"/>
                  <a:pt x="48" y="36"/>
                  <a:pt x="48" y="36"/>
                </a:cubicBezTo>
                <a:cubicBezTo>
                  <a:pt x="18" y="54"/>
                  <a:pt x="18" y="54"/>
                  <a:pt x="18" y="54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88"/>
                  <a:pt x="12" y="88"/>
                  <a:pt x="12" y="88"/>
                </a:cubicBezTo>
                <a:cubicBezTo>
                  <a:pt x="0" y="105"/>
                  <a:pt x="0" y="105"/>
                  <a:pt x="0" y="105"/>
                </a:cubicBezTo>
                <a:cubicBezTo>
                  <a:pt x="2" y="116"/>
                  <a:pt x="2" y="116"/>
                  <a:pt x="2" y="116"/>
                </a:cubicBezTo>
                <a:cubicBezTo>
                  <a:pt x="1" y="127"/>
                  <a:pt x="1" y="127"/>
                  <a:pt x="1" y="127"/>
                </a:cubicBezTo>
                <a:cubicBezTo>
                  <a:pt x="2" y="127"/>
                  <a:pt x="2" y="127"/>
                  <a:pt x="2" y="127"/>
                </a:cubicBezTo>
                <a:cubicBezTo>
                  <a:pt x="2" y="123"/>
                  <a:pt x="2" y="123"/>
                  <a:pt x="2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4" y="131"/>
                  <a:pt x="4" y="131"/>
                  <a:pt x="4" y="131"/>
                </a:cubicBezTo>
                <a:cubicBezTo>
                  <a:pt x="3" y="132"/>
                  <a:pt x="3" y="132"/>
                  <a:pt x="3" y="132"/>
                </a:cubicBezTo>
                <a:cubicBezTo>
                  <a:pt x="1" y="129"/>
                  <a:pt x="1" y="129"/>
                  <a:pt x="1" y="129"/>
                </a:cubicBezTo>
                <a:cubicBezTo>
                  <a:pt x="0" y="135"/>
                  <a:pt x="0" y="135"/>
                  <a:pt x="0" y="135"/>
                </a:cubicBezTo>
                <a:cubicBezTo>
                  <a:pt x="2" y="145"/>
                  <a:pt x="2" y="145"/>
                  <a:pt x="2" y="145"/>
                </a:cubicBezTo>
                <a:cubicBezTo>
                  <a:pt x="5" y="151"/>
                  <a:pt x="5" y="151"/>
                  <a:pt x="5" y="151"/>
                </a:cubicBezTo>
                <a:cubicBezTo>
                  <a:pt x="9" y="147"/>
                  <a:pt x="9" y="147"/>
                  <a:pt x="9" y="147"/>
                </a:cubicBezTo>
                <a:cubicBezTo>
                  <a:pt x="10" y="149"/>
                  <a:pt x="10" y="149"/>
                  <a:pt x="10" y="149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7" y="138"/>
                  <a:pt x="21" y="133"/>
                </a:cubicBezTo>
                <a:cubicBezTo>
                  <a:pt x="25" y="129"/>
                  <a:pt x="28" y="131"/>
                  <a:pt x="28" y="131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6" y="125"/>
                  <a:pt x="76" y="125"/>
                  <a:pt x="76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9" y="117"/>
                  <a:pt x="99" y="117"/>
                  <a:pt x="99" y="117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32" y="119"/>
                  <a:pt x="132" y="119"/>
                  <a:pt x="132" y="119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74" y="119"/>
                  <a:pt x="174" y="119"/>
                  <a:pt x="174" y="119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88" y="123"/>
                  <a:pt x="191" y="126"/>
                </a:cubicBezTo>
                <a:cubicBezTo>
                  <a:pt x="193" y="129"/>
                  <a:pt x="196" y="136"/>
                  <a:pt x="196" y="136"/>
                </a:cubicBezTo>
                <a:cubicBezTo>
                  <a:pt x="201" y="136"/>
                  <a:pt x="201" y="136"/>
                  <a:pt x="201" y="136"/>
                </a:cubicBezTo>
                <a:cubicBezTo>
                  <a:pt x="202" y="140"/>
                  <a:pt x="202" y="140"/>
                  <a:pt x="202" y="140"/>
                </a:cubicBezTo>
                <a:cubicBezTo>
                  <a:pt x="215" y="143"/>
                  <a:pt x="215" y="143"/>
                  <a:pt x="215" y="143"/>
                </a:cubicBezTo>
                <a:cubicBezTo>
                  <a:pt x="219" y="140"/>
                  <a:pt x="219" y="140"/>
                  <a:pt x="219" y="140"/>
                </a:cubicBezTo>
                <a:cubicBezTo>
                  <a:pt x="219" y="140"/>
                  <a:pt x="223" y="141"/>
                  <a:pt x="225" y="138"/>
                </a:cubicBezTo>
                <a:cubicBezTo>
                  <a:pt x="228" y="136"/>
                  <a:pt x="228" y="129"/>
                  <a:pt x="228" y="129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127"/>
                  <a:pt x="237" y="130"/>
                  <a:pt x="239" y="130"/>
                </a:cubicBezTo>
                <a:cubicBezTo>
                  <a:pt x="241" y="130"/>
                  <a:pt x="244" y="129"/>
                  <a:pt x="244" y="129"/>
                </a:cubicBezTo>
                <a:cubicBezTo>
                  <a:pt x="244" y="129"/>
                  <a:pt x="248" y="130"/>
                  <a:pt x="251" y="128"/>
                </a:cubicBezTo>
                <a:cubicBezTo>
                  <a:pt x="254" y="125"/>
                  <a:pt x="251" y="119"/>
                  <a:pt x="251" y="119"/>
                </a:cubicBezTo>
                <a:cubicBezTo>
                  <a:pt x="260" y="105"/>
                  <a:pt x="260" y="105"/>
                  <a:pt x="260" y="105"/>
                </a:cubicBezTo>
                <a:cubicBezTo>
                  <a:pt x="260" y="105"/>
                  <a:pt x="262" y="105"/>
                  <a:pt x="265" y="101"/>
                </a:cubicBezTo>
                <a:cubicBezTo>
                  <a:pt x="267" y="97"/>
                  <a:pt x="266" y="90"/>
                  <a:pt x="266" y="90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" name="Freeform 37"/>
          <p:cNvSpPr>
            <a:spLocks noEditPoints="1"/>
          </p:cNvSpPr>
          <p:nvPr/>
        </p:nvSpPr>
        <p:spPr bwMode="auto">
          <a:xfrm>
            <a:off x="5797550" y="4509294"/>
            <a:ext cx="2816225" cy="1573212"/>
          </a:xfrm>
          <a:custGeom>
            <a:avLst/>
            <a:gdLst>
              <a:gd name="T0" fmla="*/ 2147483647 w 1022"/>
              <a:gd name="T1" fmla="*/ 2147483647 h 573"/>
              <a:gd name="T2" fmla="*/ 2147483647 w 1022"/>
              <a:gd name="T3" fmla="*/ 2147483647 h 573"/>
              <a:gd name="T4" fmla="*/ 2147483647 w 1022"/>
              <a:gd name="T5" fmla="*/ 2147483647 h 573"/>
              <a:gd name="T6" fmla="*/ 2147483647 w 1022"/>
              <a:gd name="T7" fmla="*/ 2147483647 h 573"/>
              <a:gd name="T8" fmla="*/ 2147483647 w 1022"/>
              <a:gd name="T9" fmla="*/ 2147483647 h 573"/>
              <a:gd name="T10" fmla="*/ 2147483647 w 1022"/>
              <a:gd name="T11" fmla="*/ 2147483647 h 573"/>
              <a:gd name="T12" fmla="*/ 2147483647 w 1022"/>
              <a:gd name="T13" fmla="*/ 2147483647 h 573"/>
              <a:gd name="T14" fmla="*/ 2147483647 w 1022"/>
              <a:gd name="T15" fmla="*/ 2147483647 h 573"/>
              <a:gd name="T16" fmla="*/ 2147483647 w 1022"/>
              <a:gd name="T17" fmla="*/ 2147483647 h 573"/>
              <a:gd name="T18" fmla="*/ 2147483647 w 1022"/>
              <a:gd name="T19" fmla="*/ 2147483647 h 573"/>
              <a:gd name="T20" fmla="*/ 2147483647 w 1022"/>
              <a:gd name="T21" fmla="*/ 2147483647 h 573"/>
              <a:gd name="T22" fmla="*/ 2147483647 w 1022"/>
              <a:gd name="T23" fmla="*/ 2147483647 h 573"/>
              <a:gd name="T24" fmla="*/ 2147483647 w 1022"/>
              <a:gd name="T25" fmla="*/ 2147483647 h 573"/>
              <a:gd name="T26" fmla="*/ 2147483647 w 1022"/>
              <a:gd name="T27" fmla="*/ 2147483647 h 573"/>
              <a:gd name="T28" fmla="*/ 2147483647 w 1022"/>
              <a:gd name="T29" fmla="*/ 2147483647 h 573"/>
              <a:gd name="T30" fmla="*/ 2147483647 w 1022"/>
              <a:gd name="T31" fmla="*/ 2147483647 h 573"/>
              <a:gd name="T32" fmla="*/ 2147483647 w 1022"/>
              <a:gd name="T33" fmla="*/ 2147483647 h 573"/>
              <a:gd name="T34" fmla="*/ 2147483647 w 1022"/>
              <a:gd name="T35" fmla="*/ 2147483647 h 573"/>
              <a:gd name="T36" fmla="*/ 2147483647 w 1022"/>
              <a:gd name="T37" fmla="*/ 2147483647 h 573"/>
              <a:gd name="T38" fmla="*/ 2147483647 w 1022"/>
              <a:gd name="T39" fmla="*/ 2147483647 h 573"/>
              <a:gd name="T40" fmla="*/ 2147483647 w 1022"/>
              <a:gd name="T41" fmla="*/ 2147483647 h 573"/>
              <a:gd name="T42" fmla="*/ 2147483647 w 1022"/>
              <a:gd name="T43" fmla="*/ 2147483647 h 573"/>
              <a:gd name="T44" fmla="*/ 2147483647 w 1022"/>
              <a:gd name="T45" fmla="*/ 2147483647 h 573"/>
              <a:gd name="T46" fmla="*/ 2147483647 w 1022"/>
              <a:gd name="T47" fmla="*/ 2147483647 h 573"/>
              <a:gd name="T48" fmla="*/ 2147483647 w 1022"/>
              <a:gd name="T49" fmla="*/ 2147483647 h 573"/>
              <a:gd name="T50" fmla="*/ 2147483647 w 1022"/>
              <a:gd name="T51" fmla="*/ 2147483647 h 573"/>
              <a:gd name="T52" fmla="*/ 2147483647 w 1022"/>
              <a:gd name="T53" fmla="*/ 2147483647 h 573"/>
              <a:gd name="T54" fmla="*/ 2147483647 w 1022"/>
              <a:gd name="T55" fmla="*/ 2147483647 h 573"/>
              <a:gd name="T56" fmla="*/ 2147483647 w 1022"/>
              <a:gd name="T57" fmla="*/ 2147483647 h 573"/>
              <a:gd name="T58" fmla="*/ 2147483647 w 1022"/>
              <a:gd name="T59" fmla="*/ 2147483647 h 573"/>
              <a:gd name="T60" fmla="*/ 2147483647 w 1022"/>
              <a:gd name="T61" fmla="*/ 2147483647 h 573"/>
              <a:gd name="T62" fmla="*/ 2147483647 w 1022"/>
              <a:gd name="T63" fmla="*/ 2147483647 h 573"/>
              <a:gd name="T64" fmla="*/ 2147483647 w 1022"/>
              <a:gd name="T65" fmla="*/ 2147483647 h 573"/>
              <a:gd name="T66" fmla="*/ 2147483647 w 1022"/>
              <a:gd name="T67" fmla="*/ 2147483647 h 573"/>
              <a:gd name="T68" fmla="*/ 2147483647 w 1022"/>
              <a:gd name="T69" fmla="*/ 2147483647 h 573"/>
              <a:gd name="T70" fmla="*/ 2147483647 w 1022"/>
              <a:gd name="T71" fmla="*/ 2147483647 h 573"/>
              <a:gd name="T72" fmla="*/ 2147483647 w 1022"/>
              <a:gd name="T73" fmla="*/ 2147483647 h 573"/>
              <a:gd name="T74" fmla="*/ 2147483647 w 1022"/>
              <a:gd name="T75" fmla="*/ 2147483647 h 573"/>
              <a:gd name="T76" fmla="*/ 2147483647 w 1022"/>
              <a:gd name="T77" fmla="*/ 2147483647 h 573"/>
              <a:gd name="T78" fmla="*/ 2147483647 w 1022"/>
              <a:gd name="T79" fmla="*/ 2147483647 h 573"/>
              <a:gd name="T80" fmla="*/ 2147483647 w 1022"/>
              <a:gd name="T81" fmla="*/ 2147483647 h 573"/>
              <a:gd name="T82" fmla="*/ 2147483647 w 1022"/>
              <a:gd name="T83" fmla="*/ 2147483647 h 573"/>
              <a:gd name="T84" fmla="*/ 2147483647 w 1022"/>
              <a:gd name="T85" fmla="*/ 2147483647 h 573"/>
              <a:gd name="T86" fmla="*/ 2147483647 w 1022"/>
              <a:gd name="T87" fmla="*/ 2147483647 h 573"/>
              <a:gd name="T88" fmla="*/ 2147483647 w 1022"/>
              <a:gd name="T89" fmla="*/ 2147483647 h 573"/>
              <a:gd name="T90" fmla="*/ 2147483647 w 1022"/>
              <a:gd name="T91" fmla="*/ 2147483647 h 573"/>
              <a:gd name="T92" fmla="*/ 2147483647 w 1022"/>
              <a:gd name="T93" fmla="*/ 2147483647 h 573"/>
              <a:gd name="T94" fmla="*/ 2147483647 w 1022"/>
              <a:gd name="T95" fmla="*/ 2147483647 h 573"/>
              <a:gd name="T96" fmla="*/ 2147483647 w 1022"/>
              <a:gd name="T97" fmla="*/ 2147483647 h 573"/>
              <a:gd name="T98" fmla="*/ 2147483647 w 1022"/>
              <a:gd name="T99" fmla="*/ 2147483647 h 573"/>
              <a:gd name="T100" fmla="*/ 2147483647 w 1022"/>
              <a:gd name="T101" fmla="*/ 2147483647 h 573"/>
              <a:gd name="T102" fmla="*/ 2147483647 w 1022"/>
              <a:gd name="T103" fmla="*/ 2147483647 h 573"/>
              <a:gd name="T104" fmla="*/ 2147483647 w 1022"/>
              <a:gd name="T105" fmla="*/ 2147483647 h 573"/>
              <a:gd name="T106" fmla="*/ 2147483647 w 1022"/>
              <a:gd name="T107" fmla="*/ 2147483647 h 573"/>
              <a:gd name="T108" fmla="*/ 2147483647 w 1022"/>
              <a:gd name="T109" fmla="*/ 2147483647 h 573"/>
              <a:gd name="T110" fmla="*/ 2147483647 w 1022"/>
              <a:gd name="T111" fmla="*/ 2147483647 h 573"/>
              <a:gd name="T112" fmla="*/ 2147483647 w 1022"/>
              <a:gd name="T113" fmla="*/ 2147483647 h 573"/>
              <a:gd name="T114" fmla="*/ 2147483647 w 1022"/>
              <a:gd name="T115" fmla="*/ 2147483647 h 573"/>
              <a:gd name="T116" fmla="*/ 2147483647 w 1022"/>
              <a:gd name="T117" fmla="*/ 2147483647 h 5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22"/>
              <a:gd name="T178" fmla="*/ 0 h 573"/>
              <a:gd name="T179" fmla="*/ 1022 w 1022"/>
              <a:gd name="T180" fmla="*/ 573 h 5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22" h="573">
                <a:moveTo>
                  <a:pt x="91" y="305"/>
                </a:moveTo>
                <a:cubicBezTo>
                  <a:pt x="82" y="306"/>
                  <a:pt x="85" y="312"/>
                  <a:pt x="91" y="310"/>
                </a:cubicBezTo>
                <a:cubicBezTo>
                  <a:pt x="100" y="308"/>
                  <a:pt x="101" y="304"/>
                  <a:pt x="91" y="305"/>
                </a:cubicBezTo>
                <a:close/>
                <a:moveTo>
                  <a:pt x="41" y="327"/>
                </a:moveTo>
                <a:cubicBezTo>
                  <a:pt x="24" y="340"/>
                  <a:pt x="24" y="340"/>
                  <a:pt x="24" y="340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26" y="360"/>
                  <a:pt x="26" y="360"/>
                  <a:pt x="26" y="360"/>
                </a:cubicBezTo>
                <a:cubicBezTo>
                  <a:pt x="33" y="355"/>
                  <a:pt x="33" y="355"/>
                  <a:pt x="33" y="355"/>
                </a:cubicBezTo>
                <a:cubicBezTo>
                  <a:pt x="35" y="347"/>
                  <a:pt x="35" y="347"/>
                  <a:pt x="35" y="347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64" y="318"/>
                  <a:pt x="64" y="318"/>
                  <a:pt x="64" y="318"/>
                </a:cubicBezTo>
                <a:cubicBezTo>
                  <a:pt x="77" y="302"/>
                  <a:pt x="77" y="302"/>
                  <a:pt x="77" y="302"/>
                </a:cubicBezTo>
                <a:cubicBezTo>
                  <a:pt x="77" y="302"/>
                  <a:pt x="79" y="294"/>
                  <a:pt x="80" y="290"/>
                </a:cubicBezTo>
                <a:cubicBezTo>
                  <a:pt x="81" y="287"/>
                  <a:pt x="93" y="283"/>
                  <a:pt x="93" y="283"/>
                </a:cubicBezTo>
                <a:cubicBezTo>
                  <a:pt x="93" y="283"/>
                  <a:pt x="100" y="284"/>
                  <a:pt x="102" y="283"/>
                </a:cubicBezTo>
                <a:cubicBezTo>
                  <a:pt x="105" y="283"/>
                  <a:pt x="106" y="275"/>
                  <a:pt x="113" y="274"/>
                </a:cubicBezTo>
                <a:cubicBezTo>
                  <a:pt x="120" y="273"/>
                  <a:pt x="132" y="274"/>
                  <a:pt x="132" y="274"/>
                </a:cubicBezTo>
                <a:cubicBezTo>
                  <a:pt x="132" y="270"/>
                  <a:pt x="132" y="270"/>
                  <a:pt x="132" y="270"/>
                </a:cubicBezTo>
                <a:cubicBezTo>
                  <a:pt x="135" y="270"/>
                  <a:pt x="135" y="270"/>
                  <a:pt x="135" y="270"/>
                </a:cubicBezTo>
                <a:cubicBezTo>
                  <a:pt x="135" y="275"/>
                  <a:pt x="135" y="275"/>
                  <a:pt x="135" y="275"/>
                </a:cubicBezTo>
                <a:cubicBezTo>
                  <a:pt x="135" y="275"/>
                  <a:pt x="140" y="275"/>
                  <a:pt x="149" y="272"/>
                </a:cubicBezTo>
                <a:cubicBezTo>
                  <a:pt x="157" y="268"/>
                  <a:pt x="153" y="258"/>
                  <a:pt x="153" y="258"/>
                </a:cubicBezTo>
                <a:cubicBezTo>
                  <a:pt x="155" y="253"/>
                  <a:pt x="155" y="253"/>
                  <a:pt x="155" y="253"/>
                </a:cubicBezTo>
                <a:cubicBezTo>
                  <a:pt x="155" y="253"/>
                  <a:pt x="143" y="253"/>
                  <a:pt x="133" y="251"/>
                </a:cubicBezTo>
                <a:cubicBezTo>
                  <a:pt x="123" y="250"/>
                  <a:pt x="112" y="246"/>
                  <a:pt x="103" y="241"/>
                </a:cubicBezTo>
                <a:cubicBezTo>
                  <a:pt x="95" y="237"/>
                  <a:pt x="101" y="233"/>
                  <a:pt x="100" y="229"/>
                </a:cubicBezTo>
                <a:cubicBezTo>
                  <a:pt x="99" y="226"/>
                  <a:pt x="93" y="223"/>
                  <a:pt x="93" y="22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87" y="218"/>
                  <a:pt x="87" y="218"/>
                  <a:pt x="87" y="218"/>
                </a:cubicBezTo>
                <a:cubicBezTo>
                  <a:pt x="84" y="218"/>
                  <a:pt x="84" y="218"/>
                  <a:pt x="84" y="218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7" y="220"/>
                  <a:pt x="72" y="224"/>
                  <a:pt x="67" y="224"/>
                </a:cubicBezTo>
                <a:cubicBezTo>
                  <a:pt x="63" y="223"/>
                  <a:pt x="58" y="217"/>
                  <a:pt x="55" y="215"/>
                </a:cubicBezTo>
                <a:cubicBezTo>
                  <a:pt x="51" y="215"/>
                  <a:pt x="49" y="221"/>
                  <a:pt x="49" y="221"/>
                </a:cubicBezTo>
                <a:cubicBezTo>
                  <a:pt x="49" y="221"/>
                  <a:pt x="48" y="218"/>
                  <a:pt x="46" y="219"/>
                </a:cubicBezTo>
                <a:cubicBezTo>
                  <a:pt x="44" y="221"/>
                  <a:pt x="44" y="224"/>
                  <a:pt x="38" y="228"/>
                </a:cubicBezTo>
                <a:cubicBezTo>
                  <a:pt x="34" y="233"/>
                  <a:pt x="28" y="229"/>
                  <a:pt x="23" y="230"/>
                </a:cubicBezTo>
                <a:cubicBezTo>
                  <a:pt x="20" y="233"/>
                  <a:pt x="25" y="237"/>
                  <a:pt x="24" y="241"/>
                </a:cubicBezTo>
                <a:cubicBezTo>
                  <a:pt x="22" y="244"/>
                  <a:pt x="17" y="241"/>
                  <a:pt x="15" y="243"/>
                </a:cubicBezTo>
                <a:cubicBezTo>
                  <a:pt x="12" y="245"/>
                  <a:pt x="14" y="250"/>
                  <a:pt x="14" y="250"/>
                </a:cubicBezTo>
                <a:cubicBezTo>
                  <a:pt x="21" y="252"/>
                  <a:pt x="21" y="252"/>
                  <a:pt x="21" y="252"/>
                </a:cubicBezTo>
                <a:cubicBezTo>
                  <a:pt x="28" y="255"/>
                  <a:pt x="28" y="255"/>
                  <a:pt x="28" y="255"/>
                </a:cubicBezTo>
                <a:cubicBezTo>
                  <a:pt x="28" y="255"/>
                  <a:pt x="28" y="261"/>
                  <a:pt x="29" y="264"/>
                </a:cubicBezTo>
                <a:cubicBezTo>
                  <a:pt x="30" y="266"/>
                  <a:pt x="36" y="271"/>
                  <a:pt x="34" y="273"/>
                </a:cubicBezTo>
                <a:cubicBezTo>
                  <a:pt x="32" y="275"/>
                  <a:pt x="26" y="274"/>
                  <a:pt x="26" y="274"/>
                </a:cubicBezTo>
                <a:cubicBezTo>
                  <a:pt x="19" y="281"/>
                  <a:pt x="19" y="281"/>
                  <a:pt x="19" y="281"/>
                </a:cubicBezTo>
                <a:cubicBezTo>
                  <a:pt x="20" y="290"/>
                  <a:pt x="20" y="290"/>
                  <a:pt x="20" y="290"/>
                </a:cubicBezTo>
                <a:cubicBezTo>
                  <a:pt x="20" y="290"/>
                  <a:pt x="28" y="296"/>
                  <a:pt x="25" y="300"/>
                </a:cubicBezTo>
                <a:cubicBezTo>
                  <a:pt x="23" y="305"/>
                  <a:pt x="13" y="316"/>
                  <a:pt x="13" y="316"/>
                </a:cubicBezTo>
                <a:cubicBezTo>
                  <a:pt x="13" y="316"/>
                  <a:pt x="14" y="322"/>
                  <a:pt x="18" y="324"/>
                </a:cubicBezTo>
                <a:cubicBezTo>
                  <a:pt x="22" y="328"/>
                  <a:pt x="39" y="320"/>
                  <a:pt x="39" y="320"/>
                </a:cubicBezTo>
                <a:cubicBezTo>
                  <a:pt x="39" y="320"/>
                  <a:pt x="50" y="314"/>
                  <a:pt x="52" y="318"/>
                </a:cubicBezTo>
                <a:cubicBezTo>
                  <a:pt x="53" y="321"/>
                  <a:pt x="41" y="327"/>
                  <a:pt x="41" y="327"/>
                </a:cubicBezTo>
                <a:close/>
                <a:moveTo>
                  <a:pt x="13" y="350"/>
                </a:moveTo>
                <a:cubicBezTo>
                  <a:pt x="13" y="350"/>
                  <a:pt x="0" y="354"/>
                  <a:pt x="0" y="361"/>
                </a:cubicBezTo>
                <a:cubicBezTo>
                  <a:pt x="0" y="361"/>
                  <a:pt x="2" y="364"/>
                  <a:pt x="8" y="361"/>
                </a:cubicBezTo>
                <a:cubicBezTo>
                  <a:pt x="15" y="357"/>
                  <a:pt x="18" y="355"/>
                  <a:pt x="18" y="355"/>
                </a:cubicBezTo>
                <a:cubicBezTo>
                  <a:pt x="15" y="353"/>
                  <a:pt x="15" y="353"/>
                  <a:pt x="15" y="353"/>
                </a:cubicBezTo>
                <a:lnTo>
                  <a:pt x="13" y="350"/>
                </a:lnTo>
                <a:close/>
                <a:moveTo>
                  <a:pt x="1019" y="210"/>
                </a:moveTo>
                <a:cubicBezTo>
                  <a:pt x="1015" y="206"/>
                  <a:pt x="1013" y="209"/>
                  <a:pt x="1004" y="209"/>
                </a:cubicBezTo>
                <a:cubicBezTo>
                  <a:pt x="997" y="209"/>
                  <a:pt x="1003" y="198"/>
                  <a:pt x="996" y="191"/>
                </a:cubicBezTo>
                <a:cubicBezTo>
                  <a:pt x="988" y="182"/>
                  <a:pt x="973" y="186"/>
                  <a:pt x="973" y="186"/>
                </a:cubicBezTo>
                <a:cubicBezTo>
                  <a:pt x="971" y="155"/>
                  <a:pt x="971" y="155"/>
                  <a:pt x="971" y="155"/>
                </a:cubicBezTo>
                <a:cubicBezTo>
                  <a:pt x="963" y="159"/>
                  <a:pt x="963" y="159"/>
                  <a:pt x="963" y="159"/>
                </a:cubicBezTo>
                <a:cubicBezTo>
                  <a:pt x="963" y="159"/>
                  <a:pt x="964" y="150"/>
                  <a:pt x="959" y="146"/>
                </a:cubicBezTo>
                <a:cubicBezTo>
                  <a:pt x="955" y="141"/>
                  <a:pt x="950" y="138"/>
                  <a:pt x="950" y="138"/>
                </a:cubicBezTo>
                <a:cubicBezTo>
                  <a:pt x="946" y="128"/>
                  <a:pt x="946" y="128"/>
                  <a:pt x="946" y="128"/>
                </a:cubicBezTo>
                <a:cubicBezTo>
                  <a:pt x="938" y="128"/>
                  <a:pt x="938" y="128"/>
                  <a:pt x="938" y="128"/>
                </a:cubicBezTo>
                <a:cubicBezTo>
                  <a:pt x="938" y="128"/>
                  <a:pt x="920" y="108"/>
                  <a:pt x="919" y="104"/>
                </a:cubicBezTo>
                <a:cubicBezTo>
                  <a:pt x="919" y="100"/>
                  <a:pt x="929" y="98"/>
                  <a:pt x="934" y="95"/>
                </a:cubicBezTo>
                <a:cubicBezTo>
                  <a:pt x="938" y="92"/>
                  <a:pt x="932" y="82"/>
                  <a:pt x="930" y="75"/>
                </a:cubicBezTo>
                <a:cubicBezTo>
                  <a:pt x="927" y="68"/>
                  <a:pt x="942" y="68"/>
                  <a:pt x="942" y="68"/>
                </a:cubicBezTo>
                <a:cubicBezTo>
                  <a:pt x="942" y="68"/>
                  <a:pt x="934" y="61"/>
                  <a:pt x="922" y="59"/>
                </a:cubicBezTo>
                <a:cubicBezTo>
                  <a:pt x="910" y="55"/>
                  <a:pt x="906" y="62"/>
                  <a:pt x="898" y="68"/>
                </a:cubicBezTo>
                <a:cubicBezTo>
                  <a:pt x="890" y="73"/>
                  <a:pt x="882" y="68"/>
                  <a:pt x="871" y="59"/>
                </a:cubicBezTo>
                <a:cubicBezTo>
                  <a:pt x="861" y="49"/>
                  <a:pt x="864" y="36"/>
                  <a:pt x="861" y="25"/>
                </a:cubicBezTo>
                <a:cubicBezTo>
                  <a:pt x="858" y="16"/>
                  <a:pt x="849" y="17"/>
                  <a:pt x="843" y="17"/>
                </a:cubicBezTo>
                <a:cubicBezTo>
                  <a:pt x="838" y="17"/>
                  <a:pt x="841" y="8"/>
                  <a:pt x="838" y="8"/>
                </a:cubicBezTo>
                <a:cubicBezTo>
                  <a:pt x="834" y="8"/>
                  <a:pt x="829" y="14"/>
                  <a:pt x="829" y="14"/>
                </a:cubicBezTo>
                <a:cubicBezTo>
                  <a:pt x="803" y="4"/>
                  <a:pt x="803" y="4"/>
                  <a:pt x="803" y="4"/>
                </a:cubicBezTo>
                <a:cubicBezTo>
                  <a:pt x="803" y="4"/>
                  <a:pt x="799" y="0"/>
                  <a:pt x="792" y="0"/>
                </a:cubicBezTo>
                <a:cubicBezTo>
                  <a:pt x="787" y="0"/>
                  <a:pt x="789" y="14"/>
                  <a:pt x="789" y="14"/>
                </a:cubicBezTo>
                <a:cubicBezTo>
                  <a:pt x="789" y="14"/>
                  <a:pt x="781" y="15"/>
                  <a:pt x="773" y="16"/>
                </a:cubicBezTo>
                <a:cubicBezTo>
                  <a:pt x="766" y="17"/>
                  <a:pt x="757" y="28"/>
                  <a:pt x="757" y="28"/>
                </a:cubicBezTo>
                <a:cubicBezTo>
                  <a:pt x="741" y="30"/>
                  <a:pt x="741" y="30"/>
                  <a:pt x="741" y="30"/>
                </a:cubicBezTo>
                <a:cubicBezTo>
                  <a:pt x="726" y="59"/>
                  <a:pt x="726" y="59"/>
                  <a:pt x="726" y="59"/>
                </a:cubicBez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1" y="69"/>
                  <a:pt x="703" y="85"/>
                </a:cubicBezTo>
                <a:cubicBezTo>
                  <a:pt x="685" y="101"/>
                  <a:pt x="665" y="99"/>
                  <a:pt x="665" y="99"/>
                </a:cubicBezTo>
                <a:cubicBezTo>
                  <a:pt x="665" y="99"/>
                  <a:pt x="662" y="95"/>
                  <a:pt x="651" y="98"/>
                </a:cubicBezTo>
                <a:cubicBezTo>
                  <a:pt x="640" y="101"/>
                  <a:pt x="624" y="118"/>
                  <a:pt x="614" y="126"/>
                </a:cubicBezTo>
                <a:cubicBezTo>
                  <a:pt x="604" y="132"/>
                  <a:pt x="587" y="131"/>
                  <a:pt x="587" y="131"/>
                </a:cubicBezTo>
                <a:cubicBezTo>
                  <a:pt x="578" y="126"/>
                  <a:pt x="578" y="126"/>
                  <a:pt x="578" y="126"/>
                </a:cubicBezTo>
                <a:cubicBezTo>
                  <a:pt x="569" y="125"/>
                  <a:pt x="569" y="125"/>
                  <a:pt x="569" y="125"/>
                </a:cubicBezTo>
                <a:cubicBezTo>
                  <a:pt x="564" y="138"/>
                  <a:pt x="564" y="138"/>
                  <a:pt x="564" y="138"/>
                </a:cubicBezTo>
                <a:cubicBezTo>
                  <a:pt x="564" y="138"/>
                  <a:pt x="542" y="133"/>
                  <a:pt x="539" y="130"/>
                </a:cubicBezTo>
                <a:cubicBezTo>
                  <a:pt x="534" y="127"/>
                  <a:pt x="517" y="129"/>
                  <a:pt x="517" y="129"/>
                </a:cubicBezTo>
                <a:cubicBezTo>
                  <a:pt x="517" y="129"/>
                  <a:pt x="522" y="142"/>
                  <a:pt x="515" y="145"/>
                </a:cubicBezTo>
                <a:cubicBezTo>
                  <a:pt x="509" y="148"/>
                  <a:pt x="490" y="136"/>
                  <a:pt x="490" y="136"/>
                </a:cubicBezTo>
                <a:cubicBezTo>
                  <a:pt x="490" y="123"/>
                  <a:pt x="490" y="123"/>
                  <a:pt x="490" y="123"/>
                </a:cubicBezTo>
                <a:cubicBezTo>
                  <a:pt x="477" y="118"/>
                  <a:pt x="477" y="118"/>
                  <a:pt x="477" y="118"/>
                </a:cubicBezTo>
                <a:cubicBezTo>
                  <a:pt x="477" y="118"/>
                  <a:pt x="467" y="134"/>
                  <a:pt x="448" y="131"/>
                </a:cubicBezTo>
                <a:cubicBezTo>
                  <a:pt x="428" y="129"/>
                  <a:pt x="434" y="111"/>
                  <a:pt x="434" y="111"/>
                </a:cubicBezTo>
                <a:cubicBezTo>
                  <a:pt x="423" y="113"/>
                  <a:pt x="423" y="113"/>
                  <a:pt x="423" y="113"/>
                </a:cubicBezTo>
                <a:cubicBezTo>
                  <a:pt x="423" y="113"/>
                  <a:pt x="421" y="117"/>
                  <a:pt x="419" y="122"/>
                </a:cubicBezTo>
                <a:cubicBezTo>
                  <a:pt x="417" y="126"/>
                  <a:pt x="403" y="131"/>
                  <a:pt x="395" y="130"/>
                </a:cubicBezTo>
                <a:cubicBezTo>
                  <a:pt x="386" y="128"/>
                  <a:pt x="381" y="134"/>
                  <a:pt x="373" y="138"/>
                </a:cubicBezTo>
                <a:cubicBezTo>
                  <a:pt x="364" y="142"/>
                  <a:pt x="348" y="143"/>
                  <a:pt x="348" y="143"/>
                </a:cubicBezTo>
                <a:cubicBezTo>
                  <a:pt x="326" y="159"/>
                  <a:pt x="326" y="159"/>
                  <a:pt x="326" y="159"/>
                </a:cubicBezTo>
                <a:cubicBezTo>
                  <a:pt x="300" y="178"/>
                  <a:pt x="300" y="178"/>
                  <a:pt x="300" y="178"/>
                </a:cubicBezTo>
                <a:cubicBezTo>
                  <a:pt x="300" y="186"/>
                  <a:pt x="300" y="186"/>
                  <a:pt x="300" y="186"/>
                </a:cubicBezTo>
                <a:cubicBezTo>
                  <a:pt x="276" y="207"/>
                  <a:pt x="276" y="207"/>
                  <a:pt x="276" y="207"/>
                </a:cubicBezTo>
                <a:cubicBezTo>
                  <a:pt x="269" y="213"/>
                  <a:pt x="269" y="213"/>
                  <a:pt x="269" y="213"/>
                </a:cubicBezTo>
                <a:cubicBezTo>
                  <a:pt x="269" y="213"/>
                  <a:pt x="271" y="222"/>
                  <a:pt x="264" y="230"/>
                </a:cubicBezTo>
                <a:cubicBezTo>
                  <a:pt x="255" y="239"/>
                  <a:pt x="239" y="238"/>
                  <a:pt x="239" y="238"/>
                </a:cubicBezTo>
                <a:cubicBezTo>
                  <a:pt x="220" y="240"/>
                  <a:pt x="220" y="240"/>
                  <a:pt x="220" y="240"/>
                </a:cubicBezTo>
                <a:cubicBezTo>
                  <a:pt x="218" y="236"/>
                  <a:pt x="218" y="236"/>
                  <a:pt x="218" y="236"/>
                </a:cubicBezTo>
                <a:cubicBezTo>
                  <a:pt x="206" y="245"/>
                  <a:pt x="206" y="245"/>
                  <a:pt x="206" y="245"/>
                </a:cubicBezTo>
                <a:cubicBezTo>
                  <a:pt x="197" y="245"/>
                  <a:pt x="197" y="245"/>
                  <a:pt x="197" y="245"/>
                </a:cubicBezTo>
                <a:cubicBezTo>
                  <a:pt x="194" y="247"/>
                  <a:pt x="187" y="251"/>
                  <a:pt x="184" y="252"/>
                </a:cubicBezTo>
                <a:cubicBezTo>
                  <a:pt x="180" y="253"/>
                  <a:pt x="166" y="251"/>
                  <a:pt x="161" y="253"/>
                </a:cubicBezTo>
                <a:cubicBezTo>
                  <a:pt x="154" y="255"/>
                  <a:pt x="157" y="262"/>
                  <a:pt x="157" y="262"/>
                </a:cubicBezTo>
                <a:cubicBezTo>
                  <a:pt x="157" y="262"/>
                  <a:pt x="156" y="266"/>
                  <a:pt x="155" y="270"/>
                </a:cubicBezTo>
                <a:cubicBezTo>
                  <a:pt x="155" y="273"/>
                  <a:pt x="171" y="275"/>
                  <a:pt x="171" y="275"/>
                </a:cubicBezTo>
                <a:cubicBezTo>
                  <a:pt x="170" y="278"/>
                  <a:pt x="170" y="278"/>
                  <a:pt x="170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77" y="280"/>
                  <a:pt x="197" y="275"/>
                  <a:pt x="198" y="277"/>
                </a:cubicBezTo>
                <a:cubicBezTo>
                  <a:pt x="198" y="280"/>
                  <a:pt x="186" y="283"/>
                  <a:pt x="186" y="283"/>
                </a:cubicBezTo>
                <a:cubicBezTo>
                  <a:pt x="183" y="282"/>
                  <a:pt x="183" y="282"/>
                  <a:pt x="183" y="282"/>
                </a:cubicBezTo>
                <a:cubicBezTo>
                  <a:pt x="173" y="287"/>
                  <a:pt x="173" y="287"/>
                  <a:pt x="173" y="287"/>
                </a:cubicBezTo>
                <a:cubicBezTo>
                  <a:pt x="156" y="291"/>
                  <a:pt x="156" y="291"/>
                  <a:pt x="156" y="291"/>
                </a:cubicBezTo>
                <a:cubicBezTo>
                  <a:pt x="151" y="303"/>
                  <a:pt x="151" y="303"/>
                  <a:pt x="151" y="303"/>
                </a:cubicBezTo>
                <a:cubicBezTo>
                  <a:pt x="156" y="305"/>
                  <a:pt x="156" y="305"/>
                  <a:pt x="156" y="305"/>
                </a:cubicBezTo>
                <a:cubicBezTo>
                  <a:pt x="156" y="305"/>
                  <a:pt x="161" y="303"/>
                  <a:pt x="165" y="303"/>
                </a:cubicBezTo>
                <a:cubicBezTo>
                  <a:pt x="171" y="303"/>
                  <a:pt x="171" y="303"/>
                  <a:pt x="171" y="303"/>
                </a:cubicBezTo>
                <a:cubicBezTo>
                  <a:pt x="171" y="303"/>
                  <a:pt x="168" y="306"/>
                  <a:pt x="165" y="309"/>
                </a:cubicBezTo>
                <a:cubicBezTo>
                  <a:pt x="162" y="312"/>
                  <a:pt x="151" y="310"/>
                  <a:pt x="151" y="310"/>
                </a:cubicBezTo>
                <a:cubicBezTo>
                  <a:pt x="144" y="314"/>
                  <a:pt x="144" y="314"/>
                  <a:pt x="144" y="314"/>
                </a:cubicBezTo>
                <a:cubicBezTo>
                  <a:pt x="136" y="313"/>
                  <a:pt x="136" y="313"/>
                  <a:pt x="136" y="313"/>
                </a:cubicBezTo>
                <a:cubicBezTo>
                  <a:pt x="110" y="318"/>
                  <a:pt x="110" y="318"/>
                  <a:pt x="110" y="318"/>
                </a:cubicBezTo>
                <a:cubicBezTo>
                  <a:pt x="114" y="312"/>
                  <a:pt x="114" y="312"/>
                  <a:pt x="114" y="312"/>
                </a:cubicBezTo>
                <a:cubicBezTo>
                  <a:pt x="97" y="314"/>
                  <a:pt x="97" y="314"/>
                  <a:pt x="97" y="314"/>
                </a:cubicBezTo>
                <a:cubicBezTo>
                  <a:pt x="97" y="317"/>
                  <a:pt x="97" y="317"/>
                  <a:pt x="97" y="317"/>
                </a:cubicBezTo>
                <a:cubicBezTo>
                  <a:pt x="106" y="322"/>
                  <a:pt x="106" y="322"/>
                  <a:pt x="106" y="322"/>
                </a:cubicBezTo>
                <a:cubicBezTo>
                  <a:pt x="106" y="322"/>
                  <a:pt x="102" y="327"/>
                  <a:pt x="96" y="328"/>
                </a:cubicBezTo>
                <a:cubicBezTo>
                  <a:pt x="80" y="328"/>
                  <a:pt x="80" y="328"/>
                  <a:pt x="80" y="328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69" y="324"/>
                  <a:pt x="69" y="324"/>
                  <a:pt x="69" y="324"/>
                </a:cubicBezTo>
                <a:cubicBezTo>
                  <a:pt x="69" y="324"/>
                  <a:pt x="67" y="330"/>
                  <a:pt x="63" y="330"/>
                </a:cubicBezTo>
                <a:cubicBezTo>
                  <a:pt x="58" y="330"/>
                  <a:pt x="50" y="333"/>
                  <a:pt x="48" y="337"/>
                </a:cubicBezTo>
                <a:cubicBezTo>
                  <a:pt x="47" y="341"/>
                  <a:pt x="45" y="346"/>
                  <a:pt x="40" y="348"/>
                </a:cubicBezTo>
                <a:cubicBezTo>
                  <a:pt x="35" y="349"/>
                  <a:pt x="38" y="353"/>
                  <a:pt x="37" y="357"/>
                </a:cubicBezTo>
                <a:cubicBezTo>
                  <a:pt x="36" y="362"/>
                  <a:pt x="29" y="363"/>
                  <a:pt x="29" y="363"/>
                </a:cubicBezTo>
                <a:cubicBezTo>
                  <a:pt x="28" y="368"/>
                  <a:pt x="28" y="368"/>
                  <a:pt x="28" y="368"/>
                </a:cubicBezTo>
                <a:cubicBezTo>
                  <a:pt x="29" y="383"/>
                  <a:pt x="29" y="383"/>
                  <a:pt x="29" y="383"/>
                </a:cubicBezTo>
                <a:cubicBezTo>
                  <a:pt x="32" y="384"/>
                  <a:pt x="32" y="384"/>
                  <a:pt x="32" y="384"/>
                </a:cubicBezTo>
                <a:cubicBezTo>
                  <a:pt x="26" y="399"/>
                  <a:pt x="26" y="399"/>
                  <a:pt x="26" y="399"/>
                </a:cubicBezTo>
                <a:cubicBezTo>
                  <a:pt x="51" y="388"/>
                  <a:pt x="51" y="388"/>
                  <a:pt x="51" y="388"/>
                </a:cubicBezTo>
                <a:cubicBezTo>
                  <a:pt x="51" y="388"/>
                  <a:pt x="68" y="380"/>
                  <a:pt x="73" y="385"/>
                </a:cubicBezTo>
                <a:cubicBezTo>
                  <a:pt x="78" y="391"/>
                  <a:pt x="58" y="404"/>
                  <a:pt x="58" y="404"/>
                </a:cubicBezTo>
                <a:cubicBezTo>
                  <a:pt x="65" y="407"/>
                  <a:pt x="65" y="407"/>
                  <a:pt x="65" y="407"/>
                </a:cubicBezTo>
                <a:cubicBezTo>
                  <a:pt x="66" y="411"/>
                  <a:pt x="66" y="411"/>
                  <a:pt x="66" y="411"/>
                </a:cubicBezTo>
                <a:cubicBezTo>
                  <a:pt x="74" y="413"/>
                  <a:pt x="74" y="413"/>
                  <a:pt x="74" y="413"/>
                </a:cubicBezTo>
                <a:cubicBezTo>
                  <a:pt x="74" y="413"/>
                  <a:pt x="71" y="419"/>
                  <a:pt x="72" y="424"/>
                </a:cubicBezTo>
                <a:cubicBezTo>
                  <a:pt x="73" y="429"/>
                  <a:pt x="82" y="422"/>
                  <a:pt x="85" y="426"/>
                </a:cubicBezTo>
                <a:cubicBezTo>
                  <a:pt x="88" y="430"/>
                  <a:pt x="80" y="434"/>
                  <a:pt x="75" y="436"/>
                </a:cubicBezTo>
                <a:cubicBezTo>
                  <a:pt x="71" y="438"/>
                  <a:pt x="72" y="443"/>
                  <a:pt x="73" y="446"/>
                </a:cubicBezTo>
                <a:cubicBezTo>
                  <a:pt x="74" y="448"/>
                  <a:pt x="79" y="446"/>
                  <a:pt x="79" y="446"/>
                </a:cubicBezTo>
                <a:cubicBezTo>
                  <a:pt x="79" y="450"/>
                  <a:pt x="79" y="450"/>
                  <a:pt x="79" y="450"/>
                </a:cubicBezTo>
                <a:cubicBezTo>
                  <a:pt x="85" y="453"/>
                  <a:pt x="85" y="453"/>
                  <a:pt x="85" y="453"/>
                </a:cubicBezTo>
                <a:cubicBezTo>
                  <a:pt x="95" y="453"/>
                  <a:pt x="95" y="453"/>
                  <a:pt x="95" y="453"/>
                </a:cubicBezTo>
                <a:cubicBezTo>
                  <a:pt x="79" y="459"/>
                  <a:pt x="79" y="459"/>
                  <a:pt x="79" y="459"/>
                </a:cubicBezTo>
                <a:cubicBezTo>
                  <a:pt x="74" y="457"/>
                  <a:pt x="74" y="457"/>
                  <a:pt x="74" y="457"/>
                </a:cubicBezTo>
                <a:cubicBezTo>
                  <a:pt x="71" y="458"/>
                  <a:pt x="71" y="458"/>
                  <a:pt x="71" y="458"/>
                </a:cubicBezTo>
                <a:cubicBezTo>
                  <a:pt x="72" y="463"/>
                  <a:pt x="72" y="463"/>
                  <a:pt x="72" y="463"/>
                </a:cubicBezTo>
                <a:cubicBezTo>
                  <a:pt x="67" y="458"/>
                  <a:pt x="67" y="458"/>
                  <a:pt x="67" y="458"/>
                </a:cubicBezTo>
                <a:cubicBezTo>
                  <a:pt x="69" y="453"/>
                  <a:pt x="69" y="453"/>
                  <a:pt x="69" y="453"/>
                </a:cubicBezTo>
                <a:cubicBezTo>
                  <a:pt x="69" y="453"/>
                  <a:pt x="59" y="444"/>
                  <a:pt x="55" y="445"/>
                </a:cubicBezTo>
                <a:cubicBezTo>
                  <a:pt x="50" y="446"/>
                  <a:pt x="56" y="458"/>
                  <a:pt x="56" y="458"/>
                </a:cubicBezTo>
                <a:cubicBezTo>
                  <a:pt x="56" y="458"/>
                  <a:pt x="61" y="458"/>
                  <a:pt x="61" y="464"/>
                </a:cubicBezTo>
                <a:cubicBezTo>
                  <a:pt x="62" y="471"/>
                  <a:pt x="52" y="471"/>
                  <a:pt x="52" y="471"/>
                </a:cubicBezTo>
                <a:cubicBezTo>
                  <a:pt x="71" y="478"/>
                  <a:pt x="71" y="478"/>
                  <a:pt x="71" y="478"/>
                </a:cubicBezTo>
                <a:cubicBezTo>
                  <a:pt x="81" y="471"/>
                  <a:pt x="81" y="471"/>
                  <a:pt x="81" y="471"/>
                </a:cubicBezTo>
                <a:cubicBezTo>
                  <a:pt x="86" y="481"/>
                  <a:pt x="86" y="481"/>
                  <a:pt x="86" y="481"/>
                </a:cubicBezTo>
                <a:cubicBezTo>
                  <a:pt x="91" y="478"/>
                  <a:pt x="91" y="478"/>
                  <a:pt x="91" y="478"/>
                </a:cubicBezTo>
                <a:cubicBezTo>
                  <a:pt x="91" y="478"/>
                  <a:pt x="101" y="478"/>
                  <a:pt x="108" y="480"/>
                </a:cubicBezTo>
                <a:cubicBezTo>
                  <a:pt x="115" y="482"/>
                  <a:pt x="107" y="496"/>
                  <a:pt x="107" y="496"/>
                </a:cubicBezTo>
                <a:cubicBezTo>
                  <a:pt x="100" y="503"/>
                  <a:pt x="100" y="503"/>
                  <a:pt x="100" y="503"/>
                </a:cubicBezTo>
                <a:cubicBezTo>
                  <a:pt x="111" y="505"/>
                  <a:pt x="111" y="505"/>
                  <a:pt x="111" y="505"/>
                </a:cubicBezTo>
                <a:cubicBezTo>
                  <a:pt x="111" y="507"/>
                  <a:pt x="111" y="507"/>
                  <a:pt x="111" y="507"/>
                </a:cubicBezTo>
                <a:cubicBezTo>
                  <a:pt x="127" y="509"/>
                  <a:pt x="127" y="509"/>
                  <a:pt x="127" y="509"/>
                </a:cubicBezTo>
                <a:cubicBezTo>
                  <a:pt x="110" y="510"/>
                  <a:pt x="110" y="510"/>
                  <a:pt x="110" y="510"/>
                </a:cubicBezTo>
                <a:cubicBezTo>
                  <a:pt x="112" y="520"/>
                  <a:pt x="112" y="520"/>
                  <a:pt x="112" y="520"/>
                </a:cubicBezTo>
                <a:cubicBezTo>
                  <a:pt x="118" y="519"/>
                  <a:pt x="118" y="519"/>
                  <a:pt x="118" y="519"/>
                </a:cubicBezTo>
                <a:cubicBezTo>
                  <a:pt x="123" y="515"/>
                  <a:pt x="123" y="515"/>
                  <a:pt x="123" y="515"/>
                </a:cubicBezTo>
                <a:cubicBezTo>
                  <a:pt x="122" y="520"/>
                  <a:pt x="122" y="520"/>
                  <a:pt x="122" y="520"/>
                </a:cubicBezTo>
                <a:cubicBezTo>
                  <a:pt x="130" y="524"/>
                  <a:pt x="130" y="524"/>
                  <a:pt x="130" y="524"/>
                </a:cubicBezTo>
                <a:cubicBezTo>
                  <a:pt x="130" y="524"/>
                  <a:pt x="135" y="522"/>
                  <a:pt x="134" y="527"/>
                </a:cubicBezTo>
                <a:cubicBezTo>
                  <a:pt x="134" y="532"/>
                  <a:pt x="129" y="535"/>
                  <a:pt x="129" y="535"/>
                </a:cubicBezTo>
                <a:cubicBezTo>
                  <a:pt x="129" y="535"/>
                  <a:pt x="123" y="529"/>
                  <a:pt x="119" y="536"/>
                </a:cubicBezTo>
                <a:cubicBezTo>
                  <a:pt x="115" y="542"/>
                  <a:pt x="122" y="543"/>
                  <a:pt x="122" y="543"/>
                </a:cubicBezTo>
                <a:cubicBezTo>
                  <a:pt x="128" y="540"/>
                  <a:pt x="128" y="540"/>
                  <a:pt x="128" y="540"/>
                </a:cubicBezTo>
                <a:cubicBezTo>
                  <a:pt x="133" y="541"/>
                  <a:pt x="133" y="541"/>
                  <a:pt x="133" y="541"/>
                </a:cubicBezTo>
                <a:cubicBezTo>
                  <a:pt x="176" y="530"/>
                  <a:pt x="176" y="530"/>
                  <a:pt x="176" y="530"/>
                </a:cubicBezTo>
                <a:cubicBezTo>
                  <a:pt x="162" y="540"/>
                  <a:pt x="162" y="540"/>
                  <a:pt x="162" y="540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50" y="548"/>
                  <a:pt x="150" y="548"/>
                  <a:pt x="150" y="548"/>
                </a:cubicBezTo>
                <a:cubicBezTo>
                  <a:pt x="137" y="555"/>
                  <a:pt x="137" y="555"/>
                  <a:pt x="137" y="555"/>
                </a:cubicBezTo>
                <a:cubicBezTo>
                  <a:pt x="130" y="561"/>
                  <a:pt x="130" y="561"/>
                  <a:pt x="130" y="561"/>
                </a:cubicBezTo>
                <a:cubicBezTo>
                  <a:pt x="132" y="562"/>
                  <a:pt x="132" y="562"/>
                  <a:pt x="132" y="562"/>
                </a:cubicBezTo>
                <a:cubicBezTo>
                  <a:pt x="147" y="558"/>
                  <a:pt x="147" y="558"/>
                  <a:pt x="147" y="558"/>
                </a:cubicBezTo>
                <a:cubicBezTo>
                  <a:pt x="147" y="554"/>
                  <a:pt x="147" y="554"/>
                  <a:pt x="147" y="554"/>
                </a:cubicBezTo>
                <a:cubicBezTo>
                  <a:pt x="153" y="553"/>
                  <a:pt x="153" y="553"/>
                  <a:pt x="153" y="553"/>
                </a:cubicBezTo>
                <a:cubicBezTo>
                  <a:pt x="155" y="554"/>
                  <a:pt x="155" y="554"/>
                  <a:pt x="155" y="554"/>
                </a:cubicBezTo>
                <a:cubicBezTo>
                  <a:pt x="167" y="548"/>
                  <a:pt x="167" y="548"/>
                  <a:pt x="167" y="548"/>
                </a:cubicBezTo>
                <a:cubicBezTo>
                  <a:pt x="168" y="551"/>
                  <a:pt x="168" y="551"/>
                  <a:pt x="168" y="551"/>
                </a:cubicBezTo>
                <a:cubicBezTo>
                  <a:pt x="162" y="556"/>
                  <a:pt x="162" y="556"/>
                  <a:pt x="162" y="556"/>
                </a:cubicBezTo>
                <a:cubicBezTo>
                  <a:pt x="165" y="558"/>
                  <a:pt x="165" y="558"/>
                  <a:pt x="165" y="558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5" y="562"/>
                  <a:pt x="165" y="562"/>
                  <a:pt x="165" y="562"/>
                </a:cubicBezTo>
                <a:cubicBezTo>
                  <a:pt x="177" y="550"/>
                  <a:pt x="177" y="550"/>
                  <a:pt x="177" y="550"/>
                </a:cubicBezTo>
                <a:cubicBezTo>
                  <a:pt x="175" y="543"/>
                  <a:pt x="175" y="543"/>
                  <a:pt x="175" y="543"/>
                </a:cubicBezTo>
                <a:cubicBezTo>
                  <a:pt x="175" y="543"/>
                  <a:pt x="179" y="540"/>
                  <a:pt x="185" y="539"/>
                </a:cubicBezTo>
                <a:cubicBezTo>
                  <a:pt x="192" y="538"/>
                  <a:pt x="195" y="545"/>
                  <a:pt x="195" y="545"/>
                </a:cubicBezTo>
                <a:cubicBezTo>
                  <a:pt x="206" y="551"/>
                  <a:pt x="206" y="551"/>
                  <a:pt x="206" y="551"/>
                </a:cubicBezTo>
                <a:cubicBezTo>
                  <a:pt x="210" y="549"/>
                  <a:pt x="210" y="549"/>
                  <a:pt x="210" y="549"/>
                </a:cubicBezTo>
                <a:cubicBezTo>
                  <a:pt x="208" y="545"/>
                  <a:pt x="208" y="545"/>
                  <a:pt x="208" y="545"/>
                </a:cubicBezTo>
                <a:cubicBezTo>
                  <a:pt x="212" y="541"/>
                  <a:pt x="212" y="541"/>
                  <a:pt x="212" y="541"/>
                </a:cubicBezTo>
                <a:cubicBezTo>
                  <a:pt x="221" y="545"/>
                  <a:pt x="221" y="545"/>
                  <a:pt x="221" y="545"/>
                </a:cubicBezTo>
                <a:cubicBezTo>
                  <a:pt x="221" y="545"/>
                  <a:pt x="219" y="546"/>
                  <a:pt x="218" y="548"/>
                </a:cubicBezTo>
                <a:cubicBezTo>
                  <a:pt x="216" y="548"/>
                  <a:pt x="217" y="552"/>
                  <a:pt x="217" y="552"/>
                </a:cubicBezTo>
                <a:cubicBezTo>
                  <a:pt x="221" y="551"/>
                  <a:pt x="221" y="551"/>
                  <a:pt x="221" y="551"/>
                </a:cubicBezTo>
                <a:cubicBezTo>
                  <a:pt x="225" y="557"/>
                  <a:pt x="225" y="557"/>
                  <a:pt x="225" y="557"/>
                </a:cubicBezTo>
                <a:cubicBezTo>
                  <a:pt x="223" y="548"/>
                  <a:pt x="223" y="548"/>
                  <a:pt x="223" y="548"/>
                </a:cubicBezTo>
                <a:cubicBezTo>
                  <a:pt x="227" y="546"/>
                  <a:pt x="232" y="543"/>
                  <a:pt x="233" y="545"/>
                </a:cubicBezTo>
                <a:cubicBezTo>
                  <a:pt x="236" y="548"/>
                  <a:pt x="233" y="552"/>
                  <a:pt x="233" y="552"/>
                </a:cubicBezTo>
                <a:cubicBezTo>
                  <a:pt x="241" y="560"/>
                  <a:pt x="241" y="560"/>
                  <a:pt x="241" y="560"/>
                </a:cubicBezTo>
                <a:cubicBezTo>
                  <a:pt x="241" y="566"/>
                  <a:pt x="241" y="566"/>
                  <a:pt x="241" y="566"/>
                </a:cubicBezTo>
                <a:cubicBezTo>
                  <a:pt x="241" y="566"/>
                  <a:pt x="255" y="570"/>
                  <a:pt x="267" y="572"/>
                </a:cubicBezTo>
                <a:cubicBezTo>
                  <a:pt x="278" y="573"/>
                  <a:pt x="284" y="564"/>
                  <a:pt x="295" y="556"/>
                </a:cubicBezTo>
                <a:cubicBezTo>
                  <a:pt x="305" y="550"/>
                  <a:pt x="312" y="558"/>
                  <a:pt x="312" y="558"/>
                </a:cubicBezTo>
                <a:cubicBezTo>
                  <a:pt x="315" y="546"/>
                  <a:pt x="315" y="546"/>
                  <a:pt x="315" y="546"/>
                </a:cubicBezTo>
                <a:cubicBezTo>
                  <a:pt x="309" y="546"/>
                  <a:pt x="309" y="546"/>
                  <a:pt x="309" y="546"/>
                </a:cubicBezTo>
                <a:cubicBezTo>
                  <a:pt x="309" y="546"/>
                  <a:pt x="312" y="527"/>
                  <a:pt x="310" y="517"/>
                </a:cubicBezTo>
                <a:cubicBezTo>
                  <a:pt x="309" y="507"/>
                  <a:pt x="318" y="510"/>
                  <a:pt x="332" y="508"/>
                </a:cubicBezTo>
                <a:cubicBezTo>
                  <a:pt x="346" y="506"/>
                  <a:pt x="353" y="506"/>
                  <a:pt x="353" y="506"/>
                </a:cubicBezTo>
                <a:cubicBezTo>
                  <a:pt x="353" y="506"/>
                  <a:pt x="379" y="510"/>
                  <a:pt x="391" y="513"/>
                </a:cubicBezTo>
                <a:cubicBezTo>
                  <a:pt x="402" y="515"/>
                  <a:pt x="407" y="526"/>
                  <a:pt x="417" y="534"/>
                </a:cubicBezTo>
                <a:cubicBezTo>
                  <a:pt x="429" y="540"/>
                  <a:pt x="454" y="525"/>
                  <a:pt x="454" y="525"/>
                </a:cubicBezTo>
                <a:cubicBezTo>
                  <a:pt x="454" y="525"/>
                  <a:pt x="484" y="507"/>
                  <a:pt x="494" y="497"/>
                </a:cubicBezTo>
                <a:cubicBezTo>
                  <a:pt x="505" y="489"/>
                  <a:pt x="514" y="458"/>
                  <a:pt x="523" y="449"/>
                </a:cubicBezTo>
                <a:cubicBezTo>
                  <a:pt x="530" y="442"/>
                  <a:pt x="553" y="456"/>
                  <a:pt x="563" y="456"/>
                </a:cubicBezTo>
                <a:cubicBezTo>
                  <a:pt x="575" y="455"/>
                  <a:pt x="578" y="441"/>
                  <a:pt x="578" y="441"/>
                </a:cubicBezTo>
                <a:cubicBezTo>
                  <a:pt x="573" y="439"/>
                  <a:pt x="573" y="439"/>
                  <a:pt x="573" y="439"/>
                </a:cubicBezTo>
                <a:cubicBezTo>
                  <a:pt x="581" y="436"/>
                  <a:pt x="581" y="436"/>
                  <a:pt x="581" y="436"/>
                </a:cubicBezTo>
                <a:cubicBezTo>
                  <a:pt x="581" y="436"/>
                  <a:pt x="578" y="423"/>
                  <a:pt x="592" y="423"/>
                </a:cubicBezTo>
                <a:cubicBezTo>
                  <a:pt x="606" y="423"/>
                  <a:pt x="606" y="438"/>
                  <a:pt x="606" y="438"/>
                </a:cubicBezTo>
                <a:cubicBezTo>
                  <a:pt x="606" y="438"/>
                  <a:pt x="594" y="446"/>
                  <a:pt x="590" y="458"/>
                </a:cubicBezTo>
                <a:cubicBezTo>
                  <a:pt x="587" y="469"/>
                  <a:pt x="606" y="474"/>
                  <a:pt x="607" y="477"/>
                </a:cubicBezTo>
                <a:cubicBezTo>
                  <a:pt x="608" y="479"/>
                  <a:pt x="606" y="486"/>
                  <a:pt x="606" y="486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631" y="472"/>
                  <a:pt x="631" y="472"/>
                  <a:pt x="631" y="472"/>
                </a:cubicBezTo>
                <a:cubicBezTo>
                  <a:pt x="624" y="459"/>
                  <a:pt x="624" y="459"/>
                  <a:pt x="624" y="459"/>
                </a:cubicBezTo>
                <a:cubicBezTo>
                  <a:pt x="638" y="451"/>
                  <a:pt x="638" y="451"/>
                  <a:pt x="638" y="451"/>
                </a:cubicBezTo>
                <a:cubicBezTo>
                  <a:pt x="625" y="439"/>
                  <a:pt x="625" y="439"/>
                  <a:pt x="625" y="439"/>
                </a:cubicBezTo>
                <a:cubicBezTo>
                  <a:pt x="625" y="439"/>
                  <a:pt x="625" y="423"/>
                  <a:pt x="626" y="416"/>
                </a:cubicBezTo>
                <a:cubicBezTo>
                  <a:pt x="626" y="410"/>
                  <a:pt x="645" y="413"/>
                  <a:pt x="645" y="413"/>
                </a:cubicBezTo>
                <a:cubicBezTo>
                  <a:pt x="648" y="419"/>
                  <a:pt x="648" y="419"/>
                  <a:pt x="648" y="419"/>
                </a:cubicBezTo>
                <a:cubicBezTo>
                  <a:pt x="675" y="407"/>
                  <a:pt x="675" y="407"/>
                  <a:pt x="675" y="407"/>
                </a:cubicBezTo>
                <a:cubicBezTo>
                  <a:pt x="674" y="400"/>
                  <a:pt x="674" y="400"/>
                  <a:pt x="674" y="400"/>
                </a:cubicBezTo>
                <a:cubicBezTo>
                  <a:pt x="684" y="398"/>
                  <a:pt x="684" y="398"/>
                  <a:pt x="684" y="398"/>
                </a:cubicBezTo>
                <a:cubicBezTo>
                  <a:pt x="684" y="398"/>
                  <a:pt x="698" y="380"/>
                  <a:pt x="707" y="377"/>
                </a:cubicBezTo>
                <a:cubicBezTo>
                  <a:pt x="714" y="372"/>
                  <a:pt x="732" y="382"/>
                  <a:pt x="732" y="382"/>
                </a:cubicBezTo>
                <a:cubicBezTo>
                  <a:pt x="751" y="373"/>
                  <a:pt x="751" y="373"/>
                  <a:pt x="751" y="373"/>
                </a:cubicBezTo>
                <a:cubicBezTo>
                  <a:pt x="751" y="373"/>
                  <a:pt x="766" y="371"/>
                  <a:pt x="781" y="360"/>
                </a:cubicBezTo>
                <a:cubicBezTo>
                  <a:pt x="796" y="348"/>
                  <a:pt x="825" y="313"/>
                  <a:pt x="825" y="313"/>
                </a:cubicBezTo>
                <a:cubicBezTo>
                  <a:pt x="825" y="313"/>
                  <a:pt x="845" y="305"/>
                  <a:pt x="865" y="297"/>
                </a:cubicBezTo>
                <a:cubicBezTo>
                  <a:pt x="885" y="288"/>
                  <a:pt x="889" y="271"/>
                  <a:pt x="889" y="271"/>
                </a:cubicBezTo>
                <a:cubicBezTo>
                  <a:pt x="900" y="272"/>
                  <a:pt x="900" y="272"/>
                  <a:pt x="900" y="272"/>
                </a:cubicBezTo>
                <a:cubicBezTo>
                  <a:pt x="904" y="276"/>
                  <a:pt x="904" y="276"/>
                  <a:pt x="904" y="276"/>
                </a:cubicBezTo>
                <a:cubicBezTo>
                  <a:pt x="916" y="270"/>
                  <a:pt x="916" y="270"/>
                  <a:pt x="916" y="270"/>
                </a:cubicBezTo>
                <a:cubicBezTo>
                  <a:pt x="910" y="253"/>
                  <a:pt x="910" y="253"/>
                  <a:pt x="910" y="253"/>
                </a:cubicBezTo>
                <a:cubicBezTo>
                  <a:pt x="930" y="253"/>
                  <a:pt x="930" y="253"/>
                  <a:pt x="930" y="253"/>
                </a:cubicBezTo>
                <a:cubicBezTo>
                  <a:pt x="933" y="246"/>
                  <a:pt x="933" y="246"/>
                  <a:pt x="933" y="246"/>
                </a:cubicBezTo>
                <a:cubicBezTo>
                  <a:pt x="946" y="246"/>
                  <a:pt x="946" y="246"/>
                  <a:pt x="946" y="246"/>
                </a:cubicBezTo>
                <a:cubicBezTo>
                  <a:pt x="946" y="242"/>
                  <a:pt x="946" y="242"/>
                  <a:pt x="946" y="242"/>
                </a:cubicBezTo>
                <a:cubicBezTo>
                  <a:pt x="975" y="238"/>
                  <a:pt x="975" y="238"/>
                  <a:pt x="975" y="238"/>
                </a:cubicBezTo>
                <a:cubicBezTo>
                  <a:pt x="975" y="238"/>
                  <a:pt x="976" y="225"/>
                  <a:pt x="988" y="225"/>
                </a:cubicBezTo>
                <a:cubicBezTo>
                  <a:pt x="1000" y="225"/>
                  <a:pt x="995" y="240"/>
                  <a:pt x="995" y="240"/>
                </a:cubicBezTo>
                <a:cubicBezTo>
                  <a:pt x="1002" y="242"/>
                  <a:pt x="1002" y="242"/>
                  <a:pt x="1002" y="242"/>
                </a:cubicBezTo>
                <a:cubicBezTo>
                  <a:pt x="1002" y="242"/>
                  <a:pt x="1008" y="227"/>
                  <a:pt x="1011" y="223"/>
                </a:cubicBezTo>
                <a:cubicBezTo>
                  <a:pt x="1013" y="220"/>
                  <a:pt x="1020" y="222"/>
                  <a:pt x="1020" y="222"/>
                </a:cubicBezTo>
                <a:cubicBezTo>
                  <a:pt x="1020" y="222"/>
                  <a:pt x="1022" y="213"/>
                  <a:pt x="1019" y="210"/>
                </a:cubicBezTo>
                <a:close/>
              </a:path>
            </a:pathLst>
          </a:custGeom>
          <a:solidFill>
            <a:srgbClr val="D9D9D9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37"/>
          <p:cNvSpPr>
            <a:spLocks noEditPoints="1"/>
          </p:cNvSpPr>
          <p:nvPr/>
        </p:nvSpPr>
        <p:spPr bwMode="auto">
          <a:xfrm>
            <a:off x="5795963" y="4480719"/>
            <a:ext cx="2816225" cy="1573212"/>
          </a:xfrm>
          <a:custGeom>
            <a:avLst/>
            <a:gdLst>
              <a:gd name="T0" fmla="*/ 2147483647 w 1022"/>
              <a:gd name="T1" fmla="*/ 2147483647 h 573"/>
              <a:gd name="T2" fmla="*/ 2147483647 w 1022"/>
              <a:gd name="T3" fmla="*/ 2147483647 h 573"/>
              <a:gd name="T4" fmla="*/ 2147483647 w 1022"/>
              <a:gd name="T5" fmla="*/ 2147483647 h 573"/>
              <a:gd name="T6" fmla="*/ 2147483647 w 1022"/>
              <a:gd name="T7" fmla="*/ 2147483647 h 573"/>
              <a:gd name="T8" fmla="*/ 2147483647 w 1022"/>
              <a:gd name="T9" fmla="*/ 2147483647 h 573"/>
              <a:gd name="T10" fmla="*/ 2147483647 w 1022"/>
              <a:gd name="T11" fmla="*/ 2147483647 h 573"/>
              <a:gd name="T12" fmla="*/ 2147483647 w 1022"/>
              <a:gd name="T13" fmla="*/ 2147483647 h 573"/>
              <a:gd name="T14" fmla="*/ 2147483647 w 1022"/>
              <a:gd name="T15" fmla="*/ 2147483647 h 573"/>
              <a:gd name="T16" fmla="*/ 2147483647 w 1022"/>
              <a:gd name="T17" fmla="*/ 2147483647 h 573"/>
              <a:gd name="T18" fmla="*/ 2147483647 w 1022"/>
              <a:gd name="T19" fmla="*/ 2147483647 h 573"/>
              <a:gd name="T20" fmla="*/ 2147483647 w 1022"/>
              <a:gd name="T21" fmla="*/ 2147483647 h 573"/>
              <a:gd name="T22" fmla="*/ 2147483647 w 1022"/>
              <a:gd name="T23" fmla="*/ 2147483647 h 573"/>
              <a:gd name="T24" fmla="*/ 2147483647 w 1022"/>
              <a:gd name="T25" fmla="*/ 2147483647 h 573"/>
              <a:gd name="T26" fmla="*/ 2147483647 w 1022"/>
              <a:gd name="T27" fmla="*/ 2147483647 h 573"/>
              <a:gd name="T28" fmla="*/ 2147483647 w 1022"/>
              <a:gd name="T29" fmla="*/ 2147483647 h 573"/>
              <a:gd name="T30" fmla="*/ 2147483647 w 1022"/>
              <a:gd name="T31" fmla="*/ 2147483647 h 573"/>
              <a:gd name="T32" fmla="*/ 2147483647 w 1022"/>
              <a:gd name="T33" fmla="*/ 2147483647 h 573"/>
              <a:gd name="T34" fmla="*/ 2147483647 w 1022"/>
              <a:gd name="T35" fmla="*/ 2147483647 h 573"/>
              <a:gd name="T36" fmla="*/ 2147483647 w 1022"/>
              <a:gd name="T37" fmla="*/ 2147483647 h 573"/>
              <a:gd name="T38" fmla="*/ 2147483647 w 1022"/>
              <a:gd name="T39" fmla="*/ 2147483647 h 573"/>
              <a:gd name="T40" fmla="*/ 2147483647 w 1022"/>
              <a:gd name="T41" fmla="*/ 2147483647 h 573"/>
              <a:gd name="T42" fmla="*/ 2147483647 w 1022"/>
              <a:gd name="T43" fmla="*/ 2147483647 h 573"/>
              <a:gd name="T44" fmla="*/ 2147483647 w 1022"/>
              <a:gd name="T45" fmla="*/ 2147483647 h 573"/>
              <a:gd name="T46" fmla="*/ 2147483647 w 1022"/>
              <a:gd name="T47" fmla="*/ 2147483647 h 573"/>
              <a:gd name="T48" fmla="*/ 2147483647 w 1022"/>
              <a:gd name="T49" fmla="*/ 2147483647 h 573"/>
              <a:gd name="T50" fmla="*/ 2147483647 w 1022"/>
              <a:gd name="T51" fmla="*/ 2147483647 h 573"/>
              <a:gd name="T52" fmla="*/ 2147483647 w 1022"/>
              <a:gd name="T53" fmla="*/ 2147483647 h 573"/>
              <a:gd name="T54" fmla="*/ 2147483647 w 1022"/>
              <a:gd name="T55" fmla="*/ 2147483647 h 573"/>
              <a:gd name="T56" fmla="*/ 2147483647 w 1022"/>
              <a:gd name="T57" fmla="*/ 2147483647 h 573"/>
              <a:gd name="T58" fmla="*/ 2147483647 w 1022"/>
              <a:gd name="T59" fmla="*/ 2147483647 h 573"/>
              <a:gd name="T60" fmla="*/ 2147483647 w 1022"/>
              <a:gd name="T61" fmla="*/ 2147483647 h 573"/>
              <a:gd name="T62" fmla="*/ 2147483647 w 1022"/>
              <a:gd name="T63" fmla="*/ 2147483647 h 573"/>
              <a:gd name="T64" fmla="*/ 2147483647 w 1022"/>
              <a:gd name="T65" fmla="*/ 2147483647 h 573"/>
              <a:gd name="T66" fmla="*/ 2147483647 w 1022"/>
              <a:gd name="T67" fmla="*/ 2147483647 h 573"/>
              <a:gd name="T68" fmla="*/ 2147483647 w 1022"/>
              <a:gd name="T69" fmla="*/ 2147483647 h 573"/>
              <a:gd name="T70" fmla="*/ 2147483647 w 1022"/>
              <a:gd name="T71" fmla="*/ 2147483647 h 573"/>
              <a:gd name="T72" fmla="*/ 2147483647 w 1022"/>
              <a:gd name="T73" fmla="*/ 2147483647 h 573"/>
              <a:gd name="T74" fmla="*/ 2147483647 w 1022"/>
              <a:gd name="T75" fmla="*/ 2147483647 h 573"/>
              <a:gd name="T76" fmla="*/ 2147483647 w 1022"/>
              <a:gd name="T77" fmla="*/ 2147483647 h 573"/>
              <a:gd name="T78" fmla="*/ 2147483647 w 1022"/>
              <a:gd name="T79" fmla="*/ 2147483647 h 573"/>
              <a:gd name="T80" fmla="*/ 2147483647 w 1022"/>
              <a:gd name="T81" fmla="*/ 2147483647 h 573"/>
              <a:gd name="T82" fmla="*/ 2147483647 w 1022"/>
              <a:gd name="T83" fmla="*/ 2147483647 h 573"/>
              <a:gd name="T84" fmla="*/ 2147483647 w 1022"/>
              <a:gd name="T85" fmla="*/ 2147483647 h 573"/>
              <a:gd name="T86" fmla="*/ 2147483647 w 1022"/>
              <a:gd name="T87" fmla="*/ 2147483647 h 573"/>
              <a:gd name="T88" fmla="*/ 2147483647 w 1022"/>
              <a:gd name="T89" fmla="*/ 2147483647 h 573"/>
              <a:gd name="T90" fmla="*/ 2147483647 w 1022"/>
              <a:gd name="T91" fmla="*/ 2147483647 h 573"/>
              <a:gd name="T92" fmla="*/ 2147483647 w 1022"/>
              <a:gd name="T93" fmla="*/ 2147483647 h 573"/>
              <a:gd name="T94" fmla="*/ 2147483647 w 1022"/>
              <a:gd name="T95" fmla="*/ 2147483647 h 573"/>
              <a:gd name="T96" fmla="*/ 2147483647 w 1022"/>
              <a:gd name="T97" fmla="*/ 2147483647 h 573"/>
              <a:gd name="T98" fmla="*/ 2147483647 w 1022"/>
              <a:gd name="T99" fmla="*/ 2147483647 h 573"/>
              <a:gd name="T100" fmla="*/ 2147483647 w 1022"/>
              <a:gd name="T101" fmla="*/ 2147483647 h 573"/>
              <a:gd name="T102" fmla="*/ 2147483647 w 1022"/>
              <a:gd name="T103" fmla="*/ 2147483647 h 573"/>
              <a:gd name="T104" fmla="*/ 2147483647 w 1022"/>
              <a:gd name="T105" fmla="*/ 2147483647 h 573"/>
              <a:gd name="T106" fmla="*/ 2147483647 w 1022"/>
              <a:gd name="T107" fmla="*/ 2147483647 h 573"/>
              <a:gd name="T108" fmla="*/ 2147483647 w 1022"/>
              <a:gd name="T109" fmla="*/ 2147483647 h 573"/>
              <a:gd name="T110" fmla="*/ 2147483647 w 1022"/>
              <a:gd name="T111" fmla="*/ 2147483647 h 573"/>
              <a:gd name="T112" fmla="*/ 2147483647 w 1022"/>
              <a:gd name="T113" fmla="*/ 2147483647 h 573"/>
              <a:gd name="T114" fmla="*/ 2147483647 w 1022"/>
              <a:gd name="T115" fmla="*/ 2147483647 h 573"/>
              <a:gd name="T116" fmla="*/ 2147483647 w 1022"/>
              <a:gd name="T117" fmla="*/ 2147483647 h 5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22"/>
              <a:gd name="T178" fmla="*/ 0 h 573"/>
              <a:gd name="T179" fmla="*/ 1022 w 1022"/>
              <a:gd name="T180" fmla="*/ 573 h 5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22" h="573">
                <a:moveTo>
                  <a:pt x="91" y="305"/>
                </a:moveTo>
                <a:cubicBezTo>
                  <a:pt x="82" y="306"/>
                  <a:pt x="85" y="312"/>
                  <a:pt x="91" y="310"/>
                </a:cubicBezTo>
                <a:cubicBezTo>
                  <a:pt x="100" y="308"/>
                  <a:pt x="101" y="304"/>
                  <a:pt x="91" y="305"/>
                </a:cubicBezTo>
                <a:close/>
                <a:moveTo>
                  <a:pt x="41" y="327"/>
                </a:moveTo>
                <a:cubicBezTo>
                  <a:pt x="24" y="340"/>
                  <a:pt x="24" y="340"/>
                  <a:pt x="24" y="340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26" y="360"/>
                  <a:pt x="26" y="360"/>
                  <a:pt x="26" y="360"/>
                </a:cubicBezTo>
                <a:cubicBezTo>
                  <a:pt x="33" y="355"/>
                  <a:pt x="33" y="355"/>
                  <a:pt x="33" y="355"/>
                </a:cubicBezTo>
                <a:cubicBezTo>
                  <a:pt x="35" y="347"/>
                  <a:pt x="35" y="347"/>
                  <a:pt x="35" y="347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64" y="318"/>
                  <a:pt x="64" y="318"/>
                  <a:pt x="64" y="318"/>
                </a:cubicBezTo>
                <a:cubicBezTo>
                  <a:pt x="77" y="302"/>
                  <a:pt x="77" y="302"/>
                  <a:pt x="77" y="302"/>
                </a:cubicBezTo>
                <a:cubicBezTo>
                  <a:pt x="77" y="302"/>
                  <a:pt x="79" y="294"/>
                  <a:pt x="80" y="290"/>
                </a:cubicBezTo>
                <a:cubicBezTo>
                  <a:pt x="81" y="287"/>
                  <a:pt x="93" y="283"/>
                  <a:pt x="93" y="283"/>
                </a:cubicBezTo>
                <a:cubicBezTo>
                  <a:pt x="93" y="283"/>
                  <a:pt x="100" y="284"/>
                  <a:pt x="102" y="283"/>
                </a:cubicBezTo>
                <a:cubicBezTo>
                  <a:pt x="105" y="283"/>
                  <a:pt x="106" y="275"/>
                  <a:pt x="113" y="274"/>
                </a:cubicBezTo>
                <a:cubicBezTo>
                  <a:pt x="120" y="273"/>
                  <a:pt x="132" y="274"/>
                  <a:pt x="132" y="274"/>
                </a:cubicBezTo>
                <a:cubicBezTo>
                  <a:pt x="132" y="270"/>
                  <a:pt x="132" y="270"/>
                  <a:pt x="132" y="270"/>
                </a:cubicBezTo>
                <a:cubicBezTo>
                  <a:pt x="135" y="270"/>
                  <a:pt x="135" y="270"/>
                  <a:pt x="135" y="270"/>
                </a:cubicBezTo>
                <a:cubicBezTo>
                  <a:pt x="135" y="275"/>
                  <a:pt x="135" y="275"/>
                  <a:pt x="135" y="275"/>
                </a:cubicBezTo>
                <a:cubicBezTo>
                  <a:pt x="135" y="275"/>
                  <a:pt x="140" y="275"/>
                  <a:pt x="149" y="272"/>
                </a:cubicBezTo>
                <a:cubicBezTo>
                  <a:pt x="157" y="268"/>
                  <a:pt x="153" y="258"/>
                  <a:pt x="153" y="258"/>
                </a:cubicBezTo>
                <a:cubicBezTo>
                  <a:pt x="155" y="253"/>
                  <a:pt x="155" y="253"/>
                  <a:pt x="155" y="253"/>
                </a:cubicBezTo>
                <a:cubicBezTo>
                  <a:pt x="155" y="253"/>
                  <a:pt x="143" y="253"/>
                  <a:pt x="133" y="251"/>
                </a:cubicBezTo>
                <a:cubicBezTo>
                  <a:pt x="123" y="250"/>
                  <a:pt x="112" y="246"/>
                  <a:pt x="103" y="241"/>
                </a:cubicBezTo>
                <a:cubicBezTo>
                  <a:pt x="95" y="237"/>
                  <a:pt x="101" y="233"/>
                  <a:pt x="100" y="229"/>
                </a:cubicBezTo>
                <a:cubicBezTo>
                  <a:pt x="99" y="226"/>
                  <a:pt x="93" y="223"/>
                  <a:pt x="93" y="22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87" y="218"/>
                  <a:pt x="87" y="218"/>
                  <a:pt x="87" y="218"/>
                </a:cubicBezTo>
                <a:cubicBezTo>
                  <a:pt x="84" y="218"/>
                  <a:pt x="84" y="218"/>
                  <a:pt x="84" y="218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7" y="220"/>
                  <a:pt x="72" y="224"/>
                  <a:pt x="67" y="224"/>
                </a:cubicBezTo>
                <a:cubicBezTo>
                  <a:pt x="63" y="223"/>
                  <a:pt x="58" y="217"/>
                  <a:pt x="55" y="215"/>
                </a:cubicBezTo>
                <a:cubicBezTo>
                  <a:pt x="51" y="215"/>
                  <a:pt x="49" y="221"/>
                  <a:pt x="49" y="221"/>
                </a:cubicBezTo>
                <a:cubicBezTo>
                  <a:pt x="49" y="221"/>
                  <a:pt x="48" y="218"/>
                  <a:pt x="46" y="219"/>
                </a:cubicBezTo>
                <a:cubicBezTo>
                  <a:pt x="44" y="221"/>
                  <a:pt x="44" y="224"/>
                  <a:pt x="38" y="228"/>
                </a:cubicBezTo>
                <a:cubicBezTo>
                  <a:pt x="34" y="233"/>
                  <a:pt x="28" y="229"/>
                  <a:pt x="23" y="230"/>
                </a:cubicBezTo>
                <a:cubicBezTo>
                  <a:pt x="20" y="233"/>
                  <a:pt x="25" y="237"/>
                  <a:pt x="24" y="241"/>
                </a:cubicBezTo>
                <a:cubicBezTo>
                  <a:pt x="22" y="244"/>
                  <a:pt x="17" y="241"/>
                  <a:pt x="15" y="243"/>
                </a:cubicBezTo>
                <a:cubicBezTo>
                  <a:pt x="12" y="245"/>
                  <a:pt x="14" y="250"/>
                  <a:pt x="14" y="250"/>
                </a:cubicBezTo>
                <a:cubicBezTo>
                  <a:pt x="21" y="252"/>
                  <a:pt x="21" y="252"/>
                  <a:pt x="21" y="252"/>
                </a:cubicBezTo>
                <a:cubicBezTo>
                  <a:pt x="28" y="255"/>
                  <a:pt x="28" y="255"/>
                  <a:pt x="28" y="255"/>
                </a:cubicBezTo>
                <a:cubicBezTo>
                  <a:pt x="28" y="255"/>
                  <a:pt x="28" y="261"/>
                  <a:pt x="29" y="264"/>
                </a:cubicBezTo>
                <a:cubicBezTo>
                  <a:pt x="30" y="266"/>
                  <a:pt x="36" y="271"/>
                  <a:pt x="34" y="273"/>
                </a:cubicBezTo>
                <a:cubicBezTo>
                  <a:pt x="32" y="275"/>
                  <a:pt x="26" y="274"/>
                  <a:pt x="26" y="274"/>
                </a:cubicBezTo>
                <a:cubicBezTo>
                  <a:pt x="19" y="281"/>
                  <a:pt x="19" y="281"/>
                  <a:pt x="19" y="281"/>
                </a:cubicBezTo>
                <a:cubicBezTo>
                  <a:pt x="20" y="290"/>
                  <a:pt x="20" y="290"/>
                  <a:pt x="20" y="290"/>
                </a:cubicBezTo>
                <a:cubicBezTo>
                  <a:pt x="20" y="290"/>
                  <a:pt x="28" y="296"/>
                  <a:pt x="25" y="300"/>
                </a:cubicBezTo>
                <a:cubicBezTo>
                  <a:pt x="23" y="305"/>
                  <a:pt x="13" y="316"/>
                  <a:pt x="13" y="316"/>
                </a:cubicBezTo>
                <a:cubicBezTo>
                  <a:pt x="13" y="316"/>
                  <a:pt x="14" y="322"/>
                  <a:pt x="18" y="324"/>
                </a:cubicBezTo>
                <a:cubicBezTo>
                  <a:pt x="22" y="328"/>
                  <a:pt x="39" y="320"/>
                  <a:pt x="39" y="320"/>
                </a:cubicBezTo>
                <a:cubicBezTo>
                  <a:pt x="39" y="320"/>
                  <a:pt x="50" y="314"/>
                  <a:pt x="52" y="318"/>
                </a:cubicBezTo>
                <a:cubicBezTo>
                  <a:pt x="53" y="321"/>
                  <a:pt x="41" y="327"/>
                  <a:pt x="41" y="327"/>
                </a:cubicBezTo>
                <a:close/>
                <a:moveTo>
                  <a:pt x="13" y="350"/>
                </a:moveTo>
                <a:cubicBezTo>
                  <a:pt x="13" y="350"/>
                  <a:pt x="0" y="354"/>
                  <a:pt x="0" y="361"/>
                </a:cubicBezTo>
                <a:cubicBezTo>
                  <a:pt x="0" y="361"/>
                  <a:pt x="2" y="364"/>
                  <a:pt x="8" y="361"/>
                </a:cubicBezTo>
                <a:cubicBezTo>
                  <a:pt x="15" y="357"/>
                  <a:pt x="18" y="355"/>
                  <a:pt x="18" y="355"/>
                </a:cubicBezTo>
                <a:cubicBezTo>
                  <a:pt x="15" y="353"/>
                  <a:pt x="15" y="353"/>
                  <a:pt x="15" y="353"/>
                </a:cubicBezTo>
                <a:lnTo>
                  <a:pt x="13" y="350"/>
                </a:lnTo>
                <a:close/>
                <a:moveTo>
                  <a:pt x="1019" y="210"/>
                </a:moveTo>
                <a:cubicBezTo>
                  <a:pt x="1015" y="206"/>
                  <a:pt x="1013" y="209"/>
                  <a:pt x="1004" y="209"/>
                </a:cubicBezTo>
                <a:cubicBezTo>
                  <a:pt x="997" y="209"/>
                  <a:pt x="1003" y="198"/>
                  <a:pt x="996" y="191"/>
                </a:cubicBezTo>
                <a:cubicBezTo>
                  <a:pt x="988" y="182"/>
                  <a:pt x="973" y="186"/>
                  <a:pt x="973" y="186"/>
                </a:cubicBezTo>
                <a:cubicBezTo>
                  <a:pt x="971" y="155"/>
                  <a:pt x="971" y="155"/>
                  <a:pt x="971" y="155"/>
                </a:cubicBezTo>
                <a:cubicBezTo>
                  <a:pt x="963" y="159"/>
                  <a:pt x="963" y="159"/>
                  <a:pt x="963" y="159"/>
                </a:cubicBezTo>
                <a:cubicBezTo>
                  <a:pt x="963" y="159"/>
                  <a:pt x="964" y="150"/>
                  <a:pt x="959" y="146"/>
                </a:cubicBezTo>
                <a:cubicBezTo>
                  <a:pt x="955" y="141"/>
                  <a:pt x="950" y="138"/>
                  <a:pt x="950" y="138"/>
                </a:cubicBezTo>
                <a:cubicBezTo>
                  <a:pt x="946" y="128"/>
                  <a:pt x="946" y="128"/>
                  <a:pt x="946" y="128"/>
                </a:cubicBezTo>
                <a:cubicBezTo>
                  <a:pt x="938" y="128"/>
                  <a:pt x="938" y="128"/>
                  <a:pt x="938" y="128"/>
                </a:cubicBezTo>
                <a:cubicBezTo>
                  <a:pt x="938" y="128"/>
                  <a:pt x="920" y="108"/>
                  <a:pt x="919" y="104"/>
                </a:cubicBezTo>
                <a:cubicBezTo>
                  <a:pt x="919" y="100"/>
                  <a:pt x="929" y="98"/>
                  <a:pt x="934" y="95"/>
                </a:cubicBezTo>
                <a:cubicBezTo>
                  <a:pt x="938" y="92"/>
                  <a:pt x="932" y="82"/>
                  <a:pt x="930" y="75"/>
                </a:cubicBezTo>
                <a:cubicBezTo>
                  <a:pt x="927" y="68"/>
                  <a:pt x="942" y="68"/>
                  <a:pt x="942" y="68"/>
                </a:cubicBezTo>
                <a:cubicBezTo>
                  <a:pt x="942" y="68"/>
                  <a:pt x="934" y="61"/>
                  <a:pt x="922" y="59"/>
                </a:cubicBezTo>
                <a:cubicBezTo>
                  <a:pt x="910" y="55"/>
                  <a:pt x="906" y="62"/>
                  <a:pt x="898" y="68"/>
                </a:cubicBezTo>
                <a:cubicBezTo>
                  <a:pt x="890" y="73"/>
                  <a:pt x="882" y="68"/>
                  <a:pt x="871" y="59"/>
                </a:cubicBezTo>
                <a:cubicBezTo>
                  <a:pt x="861" y="49"/>
                  <a:pt x="864" y="36"/>
                  <a:pt x="861" y="25"/>
                </a:cubicBezTo>
                <a:cubicBezTo>
                  <a:pt x="858" y="16"/>
                  <a:pt x="849" y="17"/>
                  <a:pt x="843" y="17"/>
                </a:cubicBezTo>
                <a:cubicBezTo>
                  <a:pt x="838" y="17"/>
                  <a:pt x="841" y="8"/>
                  <a:pt x="838" y="8"/>
                </a:cubicBezTo>
                <a:cubicBezTo>
                  <a:pt x="834" y="8"/>
                  <a:pt x="829" y="14"/>
                  <a:pt x="829" y="14"/>
                </a:cubicBezTo>
                <a:cubicBezTo>
                  <a:pt x="803" y="4"/>
                  <a:pt x="803" y="4"/>
                  <a:pt x="803" y="4"/>
                </a:cubicBezTo>
                <a:cubicBezTo>
                  <a:pt x="803" y="4"/>
                  <a:pt x="799" y="0"/>
                  <a:pt x="792" y="0"/>
                </a:cubicBezTo>
                <a:cubicBezTo>
                  <a:pt x="787" y="0"/>
                  <a:pt x="789" y="14"/>
                  <a:pt x="789" y="14"/>
                </a:cubicBezTo>
                <a:cubicBezTo>
                  <a:pt x="789" y="14"/>
                  <a:pt x="781" y="15"/>
                  <a:pt x="773" y="16"/>
                </a:cubicBezTo>
                <a:cubicBezTo>
                  <a:pt x="766" y="17"/>
                  <a:pt x="757" y="28"/>
                  <a:pt x="757" y="28"/>
                </a:cubicBezTo>
                <a:cubicBezTo>
                  <a:pt x="741" y="30"/>
                  <a:pt x="741" y="30"/>
                  <a:pt x="741" y="30"/>
                </a:cubicBezTo>
                <a:cubicBezTo>
                  <a:pt x="726" y="59"/>
                  <a:pt x="726" y="59"/>
                  <a:pt x="726" y="59"/>
                </a:cubicBez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1" y="69"/>
                  <a:pt x="703" y="85"/>
                </a:cubicBezTo>
                <a:cubicBezTo>
                  <a:pt x="685" y="101"/>
                  <a:pt x="665" y="99"/>
                  <a:pt x="665" y="99"/>
                </a:cubicBezTo>
                <a:cubicBezTo>
                  <a:pt x="665" y="99"/>
                  <a:pt x="662" y="95"/>
                  <a:pt x="651" y="98"/>
                </a:cubicBezTo>
                <a:cubicBezTo>
                  <a:pt x="640" y="101"/>
                  <a:pt x="624" y="118"/>
                  <a:pt x="614" y="126"/>
                </a:cubicBezTo>
                <a:cubicBezTo>
                  <a:pt x="604" y="132"/>
                  <a:pt x="587" y="131"/>
                  <a:pt x="587" y="131"/>
                </a:cubicBezTo>
                <a:cubicBezTo>
                  <a:pt x="578" y="126"/>
                  <a:pt x="578" y="126"/>
                  <a:pt x="578" y="126"/>
                </a:cubicBezTo>
                <a:cubicBezTo>
                  <a:pt x="569" y="125"/>
                  <a:pt x="569" y="125"/>
                  <a:pt x="569" y="125"/>
                </a:cubicBezTo>
                <a:cubicBezTo>
                  <a:pt x="564" y="138"/>
                  <a:pt x="564" y="138"/>
                  <a:pt x="564" y="138"/>
                </a:cubicBezTo>
                <a:cubicBezTo>
                  <a:pt x="564" y="138"/>
                  <a:pt x="542" y="133"/>
                  <a:pt x="539" y="130"/>
                </a:cubicBezTo>
                <a:cubicBezTo>
                  <a:pt x="534" y="127"/>
                  <a:pt x="517" y="129"/>
                  <a:pt x="517" y="129"/>
                </a:cubicBezTo>
                <a:cubicBezTo>
                  <a:pt x="517" y="129"/>
                  <a:pt x="522" y="142"/>
                  <a:pt x="515" y="145"/>
                </a:cubicBezTo>
                <a:cubicBezTo>
                  <a:pt x="509" y="148"/>
                  <a:pt x="490" y="136"/>
                  <a:pt x="490" y="136"/>
                </a:cubicBezTo>
                <a:cubicBezTo>
                  <a:pt x="490" y="123"/>
                  <a:pt x="490" y="123"/>
                  <a:pt x="490" y="123"/>
                </a:cubicBezTo>
                <a:cubicBezTo>
                  <a:pt x="477" y="118"/>
                  <a:pt x="477" y="118"/>
                  <a:pt x="477" y="118"/>
                </a:cubicBezTo>
                <a:cubicBezTo>
                  <a:pt x="477" y="118"/>
                  <a:pt x="467" y="134"/>
                  <a:pt x="448" y="131"/>
                </a:cubicBezTo>
                <a:cubicBezTo>
                  <a:pt x="428" y="129"/>
                  <a:pt x="434" y="111"/>
                  <a:pt x="434" y="111"/>
                </a:cubicBezTo>
                <a:cubicBezTo>
                  <a:pt x="423" y="113"/>
                  <a:pt x="423" y="113"/>
                  <a:pt x="423" y="113"/>
                </a:cubicBezTo>
                <a:cubicBezTo>
                  <a:pt x="423" y="113"/>
                  <a:pt x="421" y="117"/>
                  <a:pt x="419" y="122"/>
                </a:cubicBezTo>
                <a:cubicBezTo>
                  <a:pt x="417" y="126"/>
                  <a:pt x="403" y="131"/>
                  <a:pt x="395" y="130"/>
                </a:cubicBezTo>
                <a:cubicBezTo>
                  <a:pt x="386" y="128"/>
                  <a:pt x="381" y="134"/>
                  <a:pt x="373" y="138"/>
                </a:cubicBezTo>
                <a:cubicBezTo>
                  <a:pt x="364" y="142"/>
                  <a:pt x="348" y="143"/>
                  <a:pt x="348" y="143"/>
                </a:cubicBezTo>
                <a:cubicBezTo>
                  <a:pt x="326" y="159"/>
                  <a:pt x="326" y="159"/>
                  <a:pt x="326" y="159"/>
                </a:cubicBezTo>
                <a:cubicBezTo>
                  <a:pt x="300" y="178"/>
                  <a:pt x="300" y="178"/>
                  <a:pt x="300" y="178"/>
                </a:cubicBezTo>
                <a:cubicBezTo>
                  <a:pt x="300" y="186"/>
                  <a:pt x="300" y="186"/>
                  <a:pt x="300" y="186"/>
                </a:cubicBezTo>
                <a:cubicBezTo>
                  <a:pt x="276" y="207"/>
                  <a:pt x="276" y="207"/>
                  <a:pt x="276" y="207"/>
                </a:cubicBezTo>
                <a:cubicBezTo>
                  <a:pt x="269" y="213"/>
                  <a:pt x="269" y="213"/>
                  <a:pt x="269" y="213"/>
                </a:cubicBezTo>
                <a:cubicBezTo>
                  <a:pt x="269" y="213"/>
                  <a:pt x="271" y="222"/>
                  <a:pt x="264" y="230"/>
                </a:cubicBezTo>
                <a:cubicBezTo>
                  <a:pt x="255" y="239"/>
                  <a:pt x="239" y="238"/>
                  <a:pt x="239" y="238"/>
                </a:cubicBezTo>
                <a:cubicBezTo>
                  <a:pt x="220" y="240"/>
                  <a:pt x="220" y="240"/>
                  <a:pt x="220" y="240"/>
                </a:cubicBezTo>
                <a:cubicBezTo>
                  <a:pt x="218" y="236"/>
                  <a:pt x="218" y="236"/>
                  <a:pt x="218" y="236"/>
                </a:cubicBezTo>
                <a:cubicBezTo>
                  <a:pt x="206" y="245"/>
                  <a:pt x="206" y="245"/>
                  <a:pt x="206" y="245"/>
                </a:cubicBezTo>
                <a:cubicBezTo>
                  <a:pt x="197" y="245"/>
                  <a:pt x="197" y="245"/>
                  <a:pt x="197" y="245"/>
                </a:cubicBezTo>
                <a:cubicBezTo>
                  <a:pt x="194" y="247"/>
                  <a:pt x="187" y="251"/>
                  <a:pt x="184" y="252"/>
                </a:cubicBezTo>
                <a:cubicBezTo>
                  <a:pt x="180" y="253"/>
                  <a:pt x="166" y="251"/>
                  <a:pt x="161" y="253"/>
                </a:cubicBezTo>
                <a:cubicBezTo>
                  <a:pt x="154" y="255"/>
                  <a:pt x="157" y="262"/>
                  <a:pt x="157" y="262"/>
                </a:cubicBezTo>
                <a:cubicBezTo>
                  <a:pt x="157" y="262"/>
                  <a:pt x="156" y="266"/>
                  <a:pt x="155" y="270"/>
                </a:cubicBezTo>
                <a:cubicBezTo>
                  <a:pt x="155" y="273"/>
                  <a:pt x="171" y="275"/>
                  <a:pt x="171" y="275"/>
                </a:cubicBezTo>
                <a:cubicBezTo>
                  <a:pt x="170" y="278"/>
                  <a:pt x="170" y="278"/>
                  <a:pt x="170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77" y="280"/>
                  <a:pt x="197" y="275"/>
                  <a:pt x="198" y="277"/>
                </a:cubicBezTo>
                <a:cubicBezTo>
                  <a:pt x="198" y="280"/>
                  <a:pt x="186" y="283"/>
                  <a:pt x="186" y="283"/>
                </a:cubicBezTo>
                <a:cubicBezTo>
                  <a:pt x="183" y="282"/>
                  <a:pt x="183" y="282"/>
                  <a:pt x="183" y="282"/>
                </a:cubicBezTo>
                <a:cubicBezTo>
                  <a:pt x="173" y="287"/>
                  <a:pt x="173" y="287"/>
                  <a:pt x="173" y="287"/>
                </a:cubicBezTo>
                <a:cubicBezTo>
                  <a:pt x="156" y="291"/>
                  <a:pt x="156" y="291"/>
                  <a:pt x="156" y="291"/>
                </a:cubicBezTo>
                <a:cubicBezTo>
                  <a:pt x="151" y="303"/>
                  <a:pt x="151" y="303"/>
                  <a:pt x="151" y="303"/>
                </a:cubicBezTo>
                <a:cubicBezTo>
                  <a:pt x="156" y="305"/>
                  <a:pt x="156" y="305"/>
                  <a:pt x="156" y="305"/>
                </a:cubicBezTo>
                <a:cubicBezTo>
                  <a:pt x="156" y="305"/>
                  <a:pt x="161" y="303"/>
                  <a:pt x="165" y="303"/>
                </a:cubicBezTo>
                <a:cubicBezTo>
                  <a:pt x="171" y="303"/>
                  <a:pt x="171" y="303"/>
                  <a:pt x="171" y="303"/>
                </a:cubicBezTo>
                <a:cubicBezTo>
                  <a:pt x="171" y="303"/>
                  <a:pt x="168" y="306"/>
                  <a:pt x="165" y="309"/>
                </a:cubicBezTo>
                <a:cubicBezTo>
                  <a:pt x="162" y="312"/>
                  <a:pt x="151" y="310"/>
                  <a:pt x="151" y="310"/>
                </a:cubicBezTo>
                <a:cubicBezTo>
                  <a:pt x="144" y="314"/>
                  <a:pt x="144" y="314"/>
                  <a:pt x="144" y="314"/>
                </a:cubicBezTo>
                <a:cubicBezTo>
                  <a:pt x="136" y="313"/>
                  <a:pt x="136" y="313"/>
                  <a:pt x="136" y="313"/>
                </a:cubicBezTo>
                <a:cubicBezTo>
                  <a:pt x="110" y="318"/>
                  <a:pt x="110" y="318"/>
                  <a:pt x="110" y="318"/>
                </a:cubicBezTo>
                <a:cubicBezTo>
                  <a:pt x="114" y="312"/>
                  <a:pt x="114" y="312"/>
                  <a:pt x="114" y="312"/>
                </a:cubicBezTo>
                <a:cubicBezTo>
                  <a:pt x="97" y="314"/>
                  <a:pt x="97" y="314"/>
                  <a:pt x="97" y="314"/>
                </a:cubicBezTo>
                <a:cubicBezTo>
                  <a:pt x="97" y="317"/>
                  <a:pt x="97" y="317"/>
                  <a:pt x="97" y="317"/>
                </a:cubicBezTo>
                <a:cubicBezTo>
                  <a:pt x="106" y="322"/>
                  <a:pt x="106" y="322"/>
                  <a:pt x="106" y="322"/>
                </a:cubicBezTo>
                <a:cubicBezTo>
                  <a:pt x="106" y="322"/>
                  <a:pt x="102" y="327"/>
                  <a:pt x="96" y="328"/>
                </a:cubicBezTo>
                <a:cubicBezTo>
                  <a:pt x="80" y="328"/>
                  <a:pt x="80" y="328"/>
                  <a:pt x="80" y="328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69" y="324"/>
                  <a:pt x="69" y="324"/>
                  <a:pt x="69" y="324"/>
                </a:cubicBezTo>
                <a:cubicBezTo>
                  <a:pt x="69" y="324"/>
                  <a:pt x="67" y="330"/>
                  <a:pt x="63" y="330"/>
                </a:cubicBezTo>
                <a:cubicBezTo>
                  <a:pt x="58" y="330"/>
                  <a:pt x="50" y="333"/>
                  <a:pt x="48" y="337"/>
                </a:cubicBezTo>
                <a:cubicBezTo>
                  <a:pt x="47" y="341"/>
                  <a:pt x="45" y="346"/>
                  <a:pt x="40" y="348"/>
                </a:cubicBezTo>
                <a:cubicBezTo>
                  <a:pt x="35" y="349"/>
                  <a:pt x="38" y="353"/>
                  <a:pt x="37" y="357"/>
                </a:cubicBezTo>
                <a:cubicBezTo>
                  <a:pt x="36" y="362"/>
                  <a:pt x="29" y="363"/>
                  <a:pt x="29" y="363"/>
                </a:cubicBezTo>
                <a:cubicBezTo>
                  <a:pt x="28" y="368"/>
                  <a:pt x="28" y="368"/>
                  <a:pt x="28" y="368"/>
                </a:cubicBezTo>
                <a:cubicBezTo>
                  <a:pt x="29" y="383"/>
                  <a:pt x="29" y="383"/>
                  <a:pt x="29" y="383"/>
                </a:cubicBezTo>
                <a:cubicBezTo>
                  <a:pt x="32" y="384"/>
                  <a:pt x="32" y="384"/>
                  <a:pt x="32" y="384"/>
                </a:cubicBezTo>
                <a:cubicBezTo>
                  <a:pt x="26" y="399"/>
                  <a:pt x="26" y="399"/>
                  <a:pt x="26" y="399"/>
                </a:cubicBezTo>
                <a:cubicBezTo>
                  <a:pt x="51" y="388"/>
                  <a:pt x="51" y="388"/>
                  <a:pt x="51" y="388"/>
                </a:cubicBezTo>
                <a:cubicBezTo>
                  <a:pt x="51" y="388"/>
                  <a:pt x="68" y="380"/>
                  <a:pt x="73" y="385"/>
                </a:cubicBezTo>
                <a:cubicBezTo>
                  <a:pt x="78" y="391"/>
                  <a:pt x="58" y="404"/>
                  <a:pt x="58" y="404"/>
                </a:cubicBezTo>
                <a:cubicBezTo>
                  <a:pt x="65" y="407"/>
                  <a:pt x="65" y="407"/>
                  <a:pt x="65" y="407"/>
                </a:cubicBezTo>
                <a:cubicBezTo>
                  <a:pt x="66" y="411"/>
                  <a:pt x="66" y="411"/>
                  <a:pt x="66" y="411"/>
                </a:cubicBezTo>
                <a:cubicBezTo>
                  <a:pt x="74" y="413"/>
                  <a:pt x="74" y="413"/>
                  <a:pt x="74" y="413"/>
                </a:cubicBezTo>
                <a:cubicBezTo>
                  <a:pt x="74" y="413"/>
                  <a:pt x="71" y="419"/>
                  <a:pt x="72" y="424"/>
                </a:cubicBezTo>
                <a:cubicBezTo>
                  <a:pt x="73" y="429"/>
                  <a:pt x="82" y="422"/>
                  <a:pt x="85" y="426"/>
                </a:cubicBezTo>
                <a:cubicBezTo>
                  <a:pt x="88" y="430"/>
                  <a:pt x="80" y="434"/>
                  <a:pt x="75" y="436"/>
                </a:cubicBezTo>
                <a:cubicBezTo>
                  <a:pt x="71" y="438"/>
                  <a:pt x="72" y="443"/>
                  <a:pt x="73" y="446"/>
                </a:cubicBezTo>
                <a:cubicBezTo>
                  <a:pt x="74" y="448"/>
                  <a:pt x="79" y="446"/>
                  <a:pt x="79" y="446"/>
                </a:cubicBezTo>
                <a:cubicBezTo>
                  <a:pt x="79" y="450"/>
                  <a:pt x="79" y="450"/>
                  <a:pt x="79" y="450"/>
                </a:cubicBezTo>
                <a:cubicBezTo>
                  <a:pt x="85" y="453"/>
                  <a:pt x="85" y="453"/>
                  <a:pt x="85" y="453"/>
                </a:cubicBezTo>
                <a:cubicBezTo>
                  <a:pt x="95" y="453"/>
                  <a:pt x="95" y="453"/>
                  <a:pt x="95" y="453"/>
                </a:cubicBezTo>
                <a:cubicBezTo>
                  <a:pt x="79" y="459"/>
                  <a:pt x="79" y="459"/>
                  <a:pt x="79" y="459"/>
                </a:cubicBezTo>
                <a:cubicBezTo>
                  <a:pt x="74" y="457"/>
                  <a:pt x="74" y="457"/>
                  <a:pt x="74" y="457"/>
                </a:cubicBezTo>
                <a:cubicBezTo>
                  <a:pt x="71" y="458"/>
                  <a:pt x="71" y="458"/>
                  <a:pt x="71" y="458"/>
                </a:cubicBezTo>
                <a:cubicBezTo>
                  <a:pt x="72" y="463"/>
                  <a:pt x="72" y="463"/>
                  <a:pt x="72" y="463"/>
                </a:cubicBezTo>
                <a:cubicBezTo>
                  <a:pt x="67" y="458"/>
                  <a:pt x="67" y="458"/>
                  <a:pt x="67" y="458"/>
                </a:cubicBezTo>
                <a:cubicBezTo>
                  <a:pt x="69" y="453"/>
                  <a:pt x="69" y="453"/>
                  <a:pt x="69" y="453"/>
                </a:cubicBezTo>
                <a:cubicBezTo>
                  <a:pt x="69" y="453"/>
                  <a:pt x="59" y="444"/>
                  <a:pt x="55" y="445"/>
                </a:cubicBezTo>
                <a:cubicBezTo>
                  <a:pt x="50" y="446"/>
                  <a:pt x="56" y="458"/>
                  <a:pt x="56" y="458"/>
                </a:cubicBezTo>
                <a:cubicBezTo>
                  <a:pt x="56" y="458"/>
                  <a:pt x="61" y="458"/>
                  <a:pt x="61" y="464"/>
                </a:cubicBezTo>
                <a:cubicBezTo>
                  <a:pt x="62" y="471"/>
                  <a:pt x="52" y="471"/>
                  <a:pt x="52" y="471"/>
                </a:cubicBezTo>
                <a:cubicBezTo>
                  <a:pt x="71" y="478"/>
                  <a:pt x="71" y="478"/>
                  <a:pt x="71" y="478"/>
                </a:cubicBezTo>
                <a:cubicBezTo>
                  <a:pt x="81" y="471"/>
                  <a:pt x="81" y="471"/>
                  <a:pt x="81" y="471"/>
                </a:cubicBezTo>
                <a:cubicBezTo>
                  <a:pt x="86" y="481"/>
                  <a:pt x="86" y="481"/>
                  <a:pt x="86" y="481"/>
                </a:cubicBezTo>
                <a:cubicBezTo>
                  <a:pt x="91" y="478"/>
                  <a:pt x="91" y="478"/>
                  <a:pt x="91" y="478"/>
                </a:cubicBezTo>
                <a:cubicBezTo>
                  <a:pt x="91" y="478"/>
                  <a:pt x="101" y="478"/>
                  <a:pt x="108" y="480"/>
                </a:cubicBezTo>
                <a:cubicBezTo>
                  <a:pt x="115" y="482"/>
                  <a:pt x="107" y="496"/>
                  <a:pt x="107" y="496"/>
                </a:cubicBezTo>
                <a:cubicBezTo>
                  <a:pt x="100" y="503"/>
                  <a:pt x="100" y="503"/>
                  <a:pt x="100" y="503"/>
                </a:cubicBezTo>
                <a:cubicBezTo>
                  <a:pt x="111" y="505"/>
                  <a:pt x="111" y="505"/>
                  <a:pt x="111" y="505"/>
                </a:cubicBezTo>
                <a:cubicBezTo>
                  <a:pt x="111" y="507"/>
                  <a:pt x="111" y="507"/>
                  <a:pt x="111" y="507"/>
                </a:cubicBezTo>
                <a:cubicBezTo>
                  <a:pt x="127" y="509"/>
                  <a:pt x="127" y="509"/>
                  <a:pt x="127" y="509"/>
                </a:cubicBezTo>
                <a:cubicBezTo>
                  <a:pt x="110" y="510"/>
                  <a:pt x="110" y="510"/>
                  <a:pt x="110" y="510"/>
                </a:cubicBezTo>
                <a:cubicBezTo>
                  <a:pt x="112" y="520"/>
                  <a:pt x="112" y="520"/>
                  <a:pt x="112" y="520"/>
                </a:cubicBezTo>
                <a:cubicBezTo>
                  <a:pt x="118" y="519"/>
                  <a:pt x="118" y="519"/>
                  <a:pt x="118" y="519"/>
                </a:cubicBezTo>
                <a:cubicBezTo>
                  <a:pt x="123" y="515"/>
                  <a:pt x="123" y="515"/>
                  <a:pt x="123" y="515"/>
                </a:cubicBezTo>
                <a:cubicBezTo>
                  <a:pt x="122" y="520"/>
                  <a:pt x="122" y="520"/>
                  <a:pt x="122" y="520"/>
                </a:cubicBezTo>
                <a:cubicBezTo>
                  <a:pt x="130" y="524"/>
                  <a:pt x="130" y="524"/>
                  <a:pt x="130" y="524"/>
                </a:cubicBezTo>
                <a:cubicBezTo>
                  <a:pt x="130" y="524"/>
                  <a:pt x="135" y="522"/>
                  <a:pt x="134" y="527"/>
                </a:cubicBezTo>
                <a:cubicBezTo>
                  <a:pt x="134" y="532"/>
                  <a:pt x="129" y="535"/>
                  <a:pt x="129" y="535"/>
                </a:cubicBezTo>
                <a:cubicBezTo>
                  <a:pt x="129" y="535"/>
                  <a:pt x="123" y="529"/>
                  <a:pt x="119" y="536"/>
                </a:cubicBezTo>
                <a:cubicBezTo>
                  <a:pt x="115" y="542"/>
                  <a:pt x="122" y="543"/>
                  <a:pt x="122" y="543"/>
                </a:cubicBezTo>
                <a:cubicBezTo>
                  <a:pt x="128" y="540"/>
                  <a:pt x="128" y="540"/>
                  <a:pt x="128" y="540"/>
                </a:cubicBezTo>
                <a:cubicBezTo>
                  <a:pt x="133" y="541"/>
                  <a:pt x="133" y="541"/>
                  <a:pt x="133" y="541"/>
                </a:cubicBezTo>
                <a:cubicBezTo>
                  <a:pt x="176" y="530"/>
                  <a:pt x="176" y="530"/>
                  <a:pt x="176" y="530"/>
                </a:cubicBezTo>
                <a:cubicBezTo>
                  <a:pt x="162" y="540"/>
                  <a:pt x="162" y="540"/>
                  <a:pt x="162" y="540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50" y="548"/>
                  <a:pt x="150" y="548"/>
                  <a:pt x="150" y="548"/>
                </a:cubicBezTo>
                <a:cubicBezTo>
                  <a:pt x="137" y="555"/>
                  <a:pt x="137" y="555"/>
                  <a:pt x="137" y="555"/>
                </a:cubicBezTo>
                <a:cubicBezTo>
                  <a:pt x="130" y="561"/>
                  <a:pt x="130" y="561"/>
                  <a:pt x="130" y="561"/>
                </a:cubicBezTo>
                <a:cubicBezTo>
                  <a:pt x="132" y="562"/>
                  <a:pt x="132" y="562"/>
                  <a:pt x="132" y="562"/>
                </a:cubicBezTo>
                <a:cubicBezTo>
                  <a:pt x="147" y="558"/>
                  <a:pt x="147" y="558"/>
                  <a:pt x="147" y="558"/>
                </a:cubicBezTo>
                <a:cubicBezTo>
                  <a:pt x="147" y="554"/>
                  <a:pt x="147" y="554"/>
                  <a:pt x="147" y="554"/>
                </a:cubicBezTo>
                <a:cubicBezTo>
                  <a:pt x="153" y="553"/>
                  <a:pt x="153" y="553"/>
                  <a:pt x="153" y="553"/>
                </a:cubicBezTo>
                <a:cubicBezTo>
                  <a:pt x="155" y="554"/>
                  <a:pt x="155" y="554"/>
                  <a:pt x="155" y="554"/>
                </a:cubicBezTo>
                <a:cubicBezTo>
                  <a:pt x="167" y="548"/>
                  <a:pt x="167" y="548"/>
                  <a:pt x="167" y="548"/>
                </a:cubicBezTo>
                <a:cubicBezTo>
                  <a:pt x="168" y="551"/>
                  <a:pt x="168" y="551"/>
                  <a:pt x="168" y="551"/>
                </a:cubicBezTo>
                <a:cubicBezTo>
                  <a:pt x="162" y="556"/>
                  <a:pt x="162" y="556"/>
                  <a:pt x="162" y="556"/>
                </a:cubicBezTo>
                <a:cubicBezTo>
                  <a:pt x="165" y="558"/>
                  <a:pt x="165" y="558"/>
                  <a:pt x="165" y="558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5" y="562"/>
                  <a:pt x="165" y="562"/>
                  <a:pt x="165" y="562"/>
                </a:cubicBezTo>
                <a:cubicBezTo>
                  <a:pt x="177" y="550"/>
                  <a:pt x="177" y="550"/>
                  <a:pt x="177" y="550"/>
                </a:cubicBezTo>
                <a:cubicBezTo>
                  <a:pt x="175" y="543"/>
                  <a:pt x="175" y="543"/>
                  <a:pt x="175" y="543"/>
                </a:cubicBezTo>
                <a:cubicBezTo>
                  <a:pt x="175" y="543"/>
                  <a:pt x="179" y="540"/>
                  <a:pt x="185" y="539"/>
                </a:cubicBezTo>
                <a:cubicBezTo>
                  <a:pt x="192" y="538"/>
                  <a:pt x="195" y="545"/>
                  <a:pt x="195" y="545"/>
                </a:cubicBezTo>
                <a:cubicBezTo>
                  <a:pt x="206" y="551"/>
                  <a:pt x="206" y="551"/>
                  <a:pt x="206" y="551"/>
                </a:cubicBezTo>
                <a:cubicBezTo>
                  <a:pt x="210" y="549"/>
                  <a:pt x="210" y="549"/>
                  <a:pt x="210" y="549"/>
                </a:cubicBezTo>
                <a:cubicBezTo>
                  <a:pt x="208" y="545"/>
                  <a:pt x="208" y="545"/>
                  <a:pt x="208" y="545"/>
                </a:cubicBezTo>
                <a:cubicBezTo>
                  <a:pt x="212" y="541"/>
                  <a:pt x="212" y="541"/>
                  <a:pt x="212" y="541"/>
                </a:cubicBezTo>
                <a:cubicBezTo>
                  <a:pt x="221" y="545"/>
                  <a:pt x="221" y="545"/>
                  <a:pt x="221" y="545"/>
                </a:cubicBezTo>
                <a:cubicBezTo>
                  <a:pt x="221" y="545"/>
                  <a:pt x="219" y="546"/>
                  <a:pt x="218" y="548"/>
                </a:cubicBezTo>
                <a:cubicBezTo>
                  <a:pt x="216" y="548"/>
                  <a:pt x="217" y="552"/>
                  <a:pt x="217" y="552"/>
                </a:cubicBezTo>
                <a:cubicBezTo>
                  <a:pt x="221" y="551"/>
                  <a:pt x="221" y="551"/>
                  <a:pt x="221" y="551"/>
                </a:cubicBezTo>
                <a:cubicBezTo>
                  <a:pt x="225" y="557"/>
                  <a:pt x="225" y="557"/>
                  <a:pt x="225" y="557"/>
                </a:cubicBezTo>
                <a:cubicBezTo>
                  <a:pt x="223" y="548"/>
                  <a:pt x="223" y="548"/>
                  <a:pt x="223" y="548"/>
                </a:cubicBezTo>
                <a:cubicBezTo>
                  <a:pt x="227" y="546"/>
                  <a:pt x="232" y="543"/>
                  <a:pt x="233" y="545"/>
                </a:cubicBezTo>
                <a:cubicBezTo>
                  <a:pt x="236" y="548"/>
                  <a:pt x="233" y="552"/>
                  <a:pt x="233" y="552"/>
                </a:cubicBezTo>
                <a:cubicBezTo>
                  <a:pt x="241" y="560"/>
                  <a:pt x="241" y="560"/>
                  <a:pt x="241" y="560"/>
                </a:cubicBezTo>
                <a:cubicBezTo>
                  <a:pt x="241" y="566"/>
                  <a:pt x="241" y="566"/>
                  <a:pt x="241" y="566"/>
                </a:cubicBezTo>
                <a:cubicBezTo>
                  <a:pt x="241" y="566"/>
                  <a:pt x="255" y="570"/>
                  <a:pt x="267" y="572"/>
                </a:cubicBezTo>
                <a:cubicBezTo>
                  <a:pt x="278" y="573"/>
                  <a:pt x="284" y="564"/>
                  <a:pt x="295" y="556"/>
                </a:cubicBezTo>
                <a:cubicBezTo>
                  <a:pt x="305" y="550"/>
                  <a:pt x="312" y="558"/>
                  <a:pt x="312" y="558"/>
                </a:cubicBezTo>
                <a:cubicBezTo>
                  <a:pt x="315" y="546"/>
                  <a:pt x="315" y="546"/>
                  <a:pt x="315" y="546"/>
                </a:cubicBezTo>
                <a:cubicBezTo>
                  <a:pt x="309" y="546"/>
                  <a:pt x="309" y="546"/>
                  <a:pt x="309" y="546"/>
                </a:cubicBezTo>
                <a:cubicBezTo>
                  <a:pt x="309" y="546"/>
                  <a:pt x="312" y="527"/>
                  <a:pt x="310" y="517"/>
                </a:cubicBezTo>
                <a:cubicBezTo>
                  <a:pt x="309" y="507"/>
                  <a:pt x="318" y="510"/>
                  <a:pt x="332" y="508"/>
                </a:cubicBezTo>
                <a:cubicBezTo>
                  <a:pt x="346" y="506"/>
                  <a:pt x="353" y="506"/>
                  <a:pt x="353" y="506"/>
                </a:cubicBezTo>
                <a:cubicBezTo>
                  <a:pt x="353" y="506"/>
                  <a:pt x="379" y="510"/>
                  <a:pt x="391" y="513"/>
                </a:cubicBezTo>
                <a:cubicBezTo>
                  <a:pt x="402" y="515"/>
                  <a:pt x="407" y="526"/>
                  <a:pt x="417" y="534"/>
                </a:cubicBezTo>
                <a:cubicBezTo>
                  <a:pt x="429" y="540"/>
                  <a:pt x="454" y="525"/>
                  <a:pt x="454" y="525"/>
                </a:cubicBezTo>
                <a:cubicBezTo>
                  <a:pt x="454" y="525"/>
                  <a:pt x="484" y="507"/>
                  <a:pt x="494" y="497"/>
                </a:cubicBezTo>
                <a:cubicBezTo>
                  <a:pt x="505" y="489"/>
                  <a:pt x="514" y="458"/>
                  <a:pt x="523" y="449"/>
                </a:cubicBezTo>
                <a:cubicBezTo>
                  <a:pt x="530" y="442"/>
                  <a:pt x="553" y="456"/>
                  <a:pt x="563" y="456"/>
                </a:cubicBezTo>
                <a:cubicBezTo>
                  <a:pt x="575" y="455"/>
                  <a:pt x="578" y="441"/>
                  <a:pt x="578" y="441"/>
                </a:cubicBezTo>
                <a:cubicBezTo>
                  <a:pt x="573" y="439"/>
                  <a:pt x="573" y="439"/>
                  <a:pt x="573" y="439"/>
                </a:cubicBezTo>
                <a:cubicBezTo>
                  <a:pt x="581" y="436"/>
                  <a:pt x="581" y="436"/>
                  <a:pt x="581" y="436"/>
                </a:cubicBezTo>
                <a:cubicBezTo>
                  <a:pt x="581" y="436"/>
                  <a:pt x="578" y="423"/>
                  <a:pt x="592" y="423"/>
                </a:cubicBezTo>
                <a:cubicBezTo>
                  <a:pt x="606" y="423"/>
                  <a:pt x="606" y="438"/>
                  <a:pt x="606" y="438"/>
                </a:cubicBezTo>
                <a:cubicBezTo>
                  <a:pt x="606" y="438"/>
                  <a:pt x="594" y="446"/>
                  <a:pt x="590" y="458"/>
                </a:cubicBezTo>
                <a:cubicBezTo>
                  <a:pt x="587" y="469"/>
                  <a:pt x="606" y="474"/>
                  <a:pt x="607" y="477"/>
                </a:cubicBezTo>
                <a:cubicBezTo>
                  <a:pt x="608" y="479"/>
                  <a:pt x="606" y="486"/>
                  <a:pt x="606" y="486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631" y="472"/>
                  <a:pt x="631" y="472"/>
                  <a:pt x="631" y="472"/>
                </a:cubicBezTo>
                <a:cubicBezTo>
                  <a:pt x="624" y="459"/>
                  <a:pt x="624" y="459"/>
                  <a:pt x="624" y="459"/>
                </a:cubicBezTo>
                <a:cubicBezTo>
                  <a:pt x="638" y="451"/>
                  <a:pt x="638" y="451"/>
                  <a:pt x="638" y="451"/>
                </a:cubicBezTo>
                <a:cubicBezTo>
                  <a:pt x="625" y="439"/>
                  <a:pt x="625" y="439"/>
                  <a:pt x="625" y="439"/>
                </a:cubicBezTo>
                <a:cubicBezTo>
                  <a:pt x="625" y="439"/>
                  <a:pt x="625" y="423"/>
                  <a:pt x="626" y="416"/>
                </a:cubicBezTo>
                <a:cubicBezTo>
                  <a:pt x="626" y="410"/>
                  <a:pt x="645" y="413"/>
                  <a:pt x="645" y="413"/>
                </a:cubicBezTo>
                <a:cubicBezTo>
                  <a:pt x="648" y="419"/>
                  <a:pt x="648" y="419"/>
                  <a:pt x="648" y="419"/>
                </a:cubicBezTo>
                <a:cubicBezTo>
                  <a:pt x="675" y="407"/>
                  <a:pt x="675" y="407"/>
                  <a:pt x="675" y="407"/>
                </a:cubicBezTo>
                <a:cubicBezTo>
                  <a:pt x="674" y="400"/>
                  <a:pt x="674" y="400"/>
                  <a:pt x="674" y="400"/>
                </a:cubicBezTo>
                <a:cubicBezTo>
                  <a:pt x="684" y="398"/>
                  <a:pt x="684" y="398"/>
                  <a:pt x="684" y="398"/>
                </a:cubicBezTo>
                <a:cubicBezTo>
                  <a:pt x="684" y="398"/>
                  <a:pt x="698" y="380"/>
                  <a:pt x="707" y="377"/>
                </a:cubicBezTo>
                <a:cubicBezTo>
                  <a:pt x="714" y="372"/>
                  <a:pt x="732" y="382"/>
                  <a:pt x="732" y="382"/>
                </a:cubicBezTo>
                <a:cubicBezTo>
                  <a:pt x="751" y="373"/>
                  <a:pt x="751" y="373"/>
                  <a:pt x="751" y="373"/>
                </a:cubicBezTo>
                <a:cubicBezTo>
                  <a:pt x="751" y="373"/>
                  <a:pt x="766" y="371"/>
                  <a:pt x="781" y="360"/>
                </a:cubicBezTo>
                <a:cubicBezTo>
                  <a:pt x="796" y="348"/>
                  <a:pt x="825" y="313"/>
                  <a:pt x="825" y="313"/>
                </a:cubicBezTo>
                <a:cubicBezTo>
                  <a:pt x="825" y="313"/>
                  <a:pt x="845" y="305"/>
                  <a:pt x="865" y="297"/>
                </a:cubicBezTo>
                <a:cubicBezTo>
                  <a:pt x="885" y="288"/>
                  <a:pt x="889" y="271"/>
                  <a:pt x="889" y="271"/>
                </a:cubicBezTo>
                <a:cubicBezTo>
                  <a:pt x="900" y="272"/>
                  <a:pt x="900" y="272"/>
                  <a:pt x="900" y="272"/>
                </a:cubicBezTo>
                <a:cubicBezTo>
                  <a:pt x="904" y="276"/>
                  <a:pt x="904" y="276"/>
                  <a:pt x="904" y="276"/>
                </a:cubicBezTo>
                <a:cubicBezTo>
                  <a:pt x="916" y="270"/>
                  <a:pt x="916" y="270"/>
                  <a:pt x="916" y="270"/>
                </a:cubicBezTo>
                <a:cubicBezTo>
                  <a:pt x="910" y="253"/>
                  <a:pt x="910" y="253"/>
                  <a:pt x="910" y="253"/>
                </a:cubicBezTo>
                <a:cubicBezTo>
                  <a:pt x="930" y="253"/>
                  <a:pt x="930" y="253"/>
                  <a:pt x="930" y="253"/>
                </a:cubicBezTo>
                <a:cubicBezTo>
                  <a:pt x="933" y="246"/>
                  <a:pt x="933" y="246"/>
                  <a:pt x="933" y="246"/>
                </a:cubicBezTo>
                <a:cubicBezTo>
                  <a:pt x="946" y="246"/>
                  <a:pt x="946" y="246"/>
                  <a:pt x="946" y="246"/>
                </a:cubicBezTo>
                <a:cubicBezTo>
                  <a:pt x="946" y="242"/>
                  <a:pt x="946" y="242"/>
                  <a:pt x="946" y="242"/>
                </a:cubicBezTo>
                <a:cubicBezTo>
                  <a:pt x="975" y="238"/>
                  <a:pt x="975" y="238"/>
                  <a:pt x="975" y="238"/>
                </a:cubicBezTo>
                <a:cubicBezTo>
                  <a:pt x="975" y="238"/>
                  <a:pt x="976" y="225"/>
                  <a:pt x="988" y="225"/>
                </a:cubicBezTo>
                <a:cubicBezTo>
                  <a:pt x="1000" y="225"/>
                  <a:pt x="995" y="240"/>
                  <a:pt x="995" y="240"/>
                </a:cubicBezTo>
                <a:cubicBezTo>
                  <a:pt x="1002" y="242"/>
                  <a:pt x="1002" y="242"/>
                  <a:pt x="1002" y="242"/>
                </a:cubicBezTo>
                <a:cubicBezTo>
                  <a:pt x="1002" y="242"/>
                  <a:pt x="1008" y="227"/>
                  <a:pt x="1011" y="223"/>
                </a:cubicBezTo>
                <a:cubicBezTo>
                  <a:pt x="1013" y="220"/>
                  <a:pt x="1020" y="222"/>
                  <a:pt x="1020" y="222"/>
                </a:cubicBezTo>
                <a:cubicBezTo>
                  <a:pt x="1020" y="222"/>
                  <a:pt x="1022" y="213"/>
                  <a:pt x="1019" y="210"/>
                </a:cubicBez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2" name="Freeform 4"/>
          <p:cNvSpPr>
            <a:spLocks noEditPoints="1"/>
          </p:cNvSpPr>
          <p:nvPr/>
        </p:nvSpPr>
        <p:spPr bwMode="auto">
          <a:xfrm>
            <a:off x="2870200" y="3274219"/>
            <a:ext cx="463550" cy="485775"/>
          </a:xfrm>
          <a:custGeom>
            <a:avLst/>
            <a:gdLst>
              <a:gd name="T0" fmla="*/ 2147483647 w 168"/>
              <a:gd name="T1" fmla="*/ 2147483647 h 177"/>
              <a:gd name="T2" fmla="*/ 2147483647 w 168"/>
              <a:gd name="T3" fmla="*/ 2147483647 h 177"/>
              <a:gd name="T4" fmla="*/ 2147483647 w 168"/>
              <a:gd name="T5" fmla="*/ 2147483647 h 177"/>
              <a:gd name="T6" fmla="*/ 2147483647 w 168"/>
              <a:gd name="T7" fmla="*/ 2147483647 h 177"/>
              <a:gd name="T8" fmla="*/ 2147483647 w 168"/>
              <a:gd name="T9" fmla="*/ 2147483647 h 177"/>
              <a:gd name="T10" fmla="*/ 2147483647 w 168"/>
              <a:gd name="T11" fmla="*/ 2147483647 h 177"/>
              <a:gd name="T12" fmla="*/ 2147483647 w 168"/>
              <a:gd name="T13" fmla="*/ 2147483647 h 177"/>
              <a:gd name="T14" fmla="*/ 2147483647 w 168"/>
              <a:gd name="T15" fmla="*/ 2147483647 h 177"/>
              <a:gd name="T16" fmla="*/ 2147483647 w 168"/>
              <a:gd name="T17" fmla="*/ 2147483647 h 177"/>
              <a:gd name="T18" fmla="*/ 2147483647 w 168"/>
              <a:gd name="T19" fmla="*/ 2147483647 h 177"/>
              <a:gd name="T20" fmla="*/ 2147483647 w 168"/>
              <a:gd name="T21" fmla="*/ 2147483647 h 177"/>
              <a:gd name="T22" fmla="*/ 2147483647 w 168"/>
              <a:gd name="T23" fmla="*/ 2147483647 h 177"/>
              <a:gd name="T24" fmla="*/ 2147483647 w 168"/>
              <a:gd name="T25" fmla="*/ 2147483647 h 177"/>
              <a:gd name="T26" fmla="*/ 2147483647 w 168"/>
              <a:gd name="T27" fmla="*/ 2147483647 h 177"/>
              <a:gd name="T28" fmla="*/ 2147483647 w 168"/>
              <a:gd name="T29" fmla="*/ 2147483647 h 177"/>
              <a:gd name="T30" fmla="*/ 2147483647 w 168"/>
              <a:gd name="T31" fmla="*/ 2147483647 h 177"/>
              <a:gd name="T32" fmla="*/ 2147483647 w 168"/>
              <a:gd name="T33" fmla="*/ 2147483647 h 177"/>
              <a:gd name="T34" fmla="*/ 2147483647 w 168"/>
              <a:gd name="T35" fmla="*/ 2147483647 h 177"/>
              <a:gd name="T36" fmla="*/ 2147483647 w 168"/>
              <a:gd name="T37" fmla="*/ 2147483647 h 177"/>
              <a:gd name="T38" fmla="*/ 2147483647 w 168"/>
              <a:gd name="T39" fmla="*/ 2147483647 h 177"/>
              <a:gd name="T40" fmla="*/ 2147483647 w 168"/>
              <a:gd name="T41" fmla="*/ 2147483647 h 177"/>
              <a:gd name="T42" fmla="*/ 2147483647 w 168"/>
              <a:gd name="T43" fmla="*/ 2147483647 h 177"/>
              <a:gd name="T44" fmla="*/ 2147483647 w 168"/>
              <a:gd name="T45" fmla="*/ 2147483647 h 177"/>
              <a:gd name="T46" fmla="*/ 2147483647 w 168"/>
              <a:gd name="T47" fmla="*/ 2147483647 h 177"/>
              <a:gd name="T48" fmla="*/ 2147483647 w 168"/>
              <a:gd name="T49" fmla="*/ 2147483647 h 177"/>
              <a:gd name="T50" fmla="*/ 2147483647 w 168"/>
              <a:gd name="T51" fmla="*/ 2147483647 h 177"/>
              <a:gd name="T52" fmla="*/ 2147483647 w 168"/>
              <a:gd name="T53" fmla="*/ 2147483647 h 177"/>
              <a:gd name="T54" fmla="*/ 2147483647 w 168"/>
              <a:gd name="T55" fmla="*/ 2147483647 h 177"/>
              <a:gd name="T56" fmla="*/ 2147483647 w 168"/>
              <a:gd name="T57" fmla="*/ 2147483647 h 177"/>
              <a:gd name="T58" fmla="*/ 2147483647 w 168"/>
              <a:gd name="T59" fmla="*/ 2147483647 h 177"/>
              <a:gd name="T60" fmla="*/ 2147483647 w 168"/>
              <a:gd name="T61" fmla="*/ 2147483647 h 177"/>
              <a:gd name="T62" fmla="*/ 2147483647 w 168"/>
              <a:gd name="T63" fmla="*/ 2147483647 h 177"/>
              <a:gd name="T64" fmla="*/ 2147483647 w 168"/>
              <a:gd name="T65" fmla="*/ 2147483647 h 177"/>
              <a:gd name="T66" fmla="*/ 2147483647 w 168"/>
              <a:gd name="T67" fmla="*/ 2147483647 h 177"/>
              <a:gd name="T68" fmla="*/ 2147483647 w 168"/>
              <a:gd name="T69" fmla="*/ 2147483647 h 177"/>
              <a:gd name="T70" fmla="*/ 2147483647 w 168"/>
              <a:gd name="T71" fmla="*/ 2147483647 h 177"/>
              <a:gd name="T72" fmla="*/ 2147483647 w 168"/>
              <a:gd name="T73" fmla="*/ 2147483647 h 177"/>
              <a:gd name="T74" fmla="*/ 2147483647 w 168"/>
              <a:gd name="T75" fmla="*/ 2147483647 h 177"/>
              <a:gd name="T76" fmla="*/ 2147483647 w 168"/>
              <a:gd name="T77" fmla="*/ 2147483647 h 177"/>
              <a:gd name="T78" fmla="*/ 2147483647 w 168"/>
              <a:gd name="T79" fmla="*/ 2147483647 h 177"/>
              <a:gd name="T80" fmla="*/ 2147483647 w 168"/>
              <a:gd name="T81" fmla="*/ 2147483647 h 177"/>
              <a:gd name="T82" fmla="*/ 2147483647 w 168"/>
              <a:gd name="T83" fmla="*/ 2147483647 h 177"/>
              <a:gd name="T84" fmla="*/ 2147483647 w 168"/>
              <a:gd name="T85" fmla="*/ 2147483647 h 177"/>
              <a:gd name="T86" fmla="*/ 2147483647 w 168"/>
              <a:gd name="T87" fmla="*/ 2147483647 h 177"/>
              <a:gd name="T88" fmla="*/ 2147483647 w 168"/>
              <a:gd name="T89" fmla="*/ 2147483647 h 177"/>
              <a:gd name="T90" fmla="*/ 2147483647 w 168"/>
              <a:gd name="T91" fmla="*/ 2147483647 h 177"/>
              <a:gd name="T92" fmla="*/ 2147483647 w 168"/>
              <a:gd name="T93" fmla="*/ 2147483647 h 177"/>
              <a:gd name="T94" fmla="*/ 2147483647 w 168"/>
              <a:gd name="T95" fmla="*/ 2147483647 h 177"/>
              <a:gd name="T96" fmla="*/ 2147483647 w 168"/>
              <a:gd name="T97" fmla="*/ 2147483647 h 177"/>
              <a:gd name="T98" fmla="*/ 2147483647 w 168"/>
              <a:gd name="T99" fmla="*/ 2147483647 h 177"/>
              <a:gd name="T100" fmla="*/ 2147483647 w 168"/>
              <a:gd name="T101" fmla="*/ 2147483647 h 177"/>
              <a:gd name="T102" fmla="*/ 2147483647 w 168"/>
              <a:gd name="T103" fmla="*/ 2147483647 h 177"/>
              <a:gd name="T104" fmla="*/ 2147483647 w 168"/>
              <a:gd name="T105" fmla="*/ 2147483647 h 177"/>
              <a:gd name="T106" fmla="*/ 2147483647 w 168"/>
              <a:gd name="T107" fmla="*/ 2147483647 h 177"/>
              <a:gd name="T108" fmla="*/ 2147483647 w 168"/>
              <a:gd name="T109" fmla="*/ 2147483647 h 177"/>
              <a:gd name="T110" fmla="*/ 2147483647 w 168"/>
              <a:gd name="T111" fmla="*/ 2147483647 h 177"/>
              <a:gd name="T112" fmla="*/ 2147483647 w 168"/>
              <a:gd name="T113" fmla="*/ 2147483647 h 177"/>
              <a:gd name="T114" fmla="*/ 2147483647 w 168"/>
              <a:gd name="T115" fmla="*/ 2147483647 h 177"/>
              <a:gd name="T116" fmla="*/ 2147483647 w 168"/>
              <a:gd name="T117" fmla="*/ 2147483647 h 177"/>
              <a:gd name="T118" fmla="*/ 2147483647 w 168"/>
              <a:gd name="T119" fmla="*/ 0 h 177"/>
              <a:gd name="T120" fmla="*/ 2147483647 w 168"/>
              <a:gd name="T121" fmla="*/ 2147483647 h 1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8"/>
              <a:gd name="T184" fmla="*/ 0 h 177"/>
              <a:gd name="T185" fmla="*/ 168 w 168"/>
              <a:gd name="T186" fmla="*/ 177 h 1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8" h="177">
                <a:moveTo>
                  <a:pt x="168" y="18"/>
                </a:moveTo>
                <a:cubicBezTo>
                  <a:pt x="164" y="17"/>
                  <a:pt x="160" y="15"/>
                  <a:pt x="159" y="14"/>
                </a:cubicBezTo>
                <a:cubicBezTo>
                  <a:pt x="155" y="12"/>
                  <a:pt x="155" y="7"/>
                  <a:pt x="154" y="5"/>
                </a:cubicBezTo>
                <a:cubicBezTo>
                  <a:pt x="153" y="3"/>
                  <a:pt x="149" y="7"/>
                  <a:pt x="149" y="7"/>
                </a:cubicBezTo>
                <a:cubicBezTo>
                  <a:pt x="130" y="8"/>
                  <a:pt x="130" y="8"/>
                  <a:pt x="130" y="8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28" y="10"/>
                  <a:pt x="127" y="8"/>
                </a:cubicBezTo>
                <a:cubicBezTo>
                  <a:pt x="125" y="6"/>
                  <a:pt x="108" y="11"/>
                  <a:pt x="102" y="14"/>
                </a:cubicBezTo>
                <a:cubicBezTo>
                  <a:pt x="96" y="16"/>
                  <a:pt x="95" y="29"/>
                  <a:pt x="96" y="34"/>
                </a:cubicBezTo>
                <a:cubicBezTo>
                  <a:pt x="96" y="40"/>
                  <a:pt x="95" y="39"/>
                  <a:pt x="95" y="39"/>
                </a:cubicBezTo>
                <a:cubicBezTo>
                  <a:pt x="95" y="39"/>
                  <a:pt x="96" y="40"/>
                  <a:pt x="99" y="41"/>
                </a:cubicBezTo>
                <a:cubicBezTo>
                  <a:pt x="102" y="43"/>
                  <a:pt x="105" y="45"/>
                  <a:pt x="105" y="45"/>
                </a:cubicBezTo>
                <a:cubicBezTo>
                  <a:pt x="105" y="45"/>
                  <a:pt x="101" y="47"/>
                  <a:pt x="101" y="48"/>
                </a:cubicBezTo>
                <a:cubicBezTo>
                  <a:pt x="101" y="50"/>
                  <a:pt x="104" y="50"/>
                  <a:pt x="104" y="50"/>
                </a:cubicBezTo>
                <a:cubicBezTo>
                  <a:pt x="104" y="50"/>
                  <a:pt x="101" y="54"/>
                  <a:pt x="104" y="55"/>
                </a:cubicBezTo>
                <a:cubicBezTo>
                  <a:pt x="109" y="56"/>
                  <a:pt x="113" y="57"/>
                  <a:pt x="113" y="57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2" y="59"/>
                  <a:pt x="105" y="57"/>
                  <a:pt x="101" y="57"/>
                </a:cubicBezTo>
                <a:cubicBezTo>
                  <a:pt x="98" y="57"/>
                  <a:pt x="94" y="62"/>
                  <a:pt x="90" y="64"/>
                </a:cubicBezTo>
                <a:cubicBezTo>
                  <a:pt x="87" y="66"/>
                  <a:pt x="79" y="70"/>
                  <a:pt x="79" y="70"/>
                </a:cubicBezTo>
                <a:cubicBezTo>
                  <a:pt x="79" y="70"/>
                  <a:pt x="81" y="73"/>
                  <a:pt x="83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94" y="77"/>
                  <a:pt x="96" y="76"/>
                </a:cubicBezTo>
                <a:cubicBezTo>
                  <a:pt x="99" y="74"/>
                  <a:pt x="99" y="72"/>
                  <a:pt x="99" y="72"/>
                </a:cubicBezTo>
                <a:cubicBezTo>
                  <a:pt x="99" y="72"/>
                  <a:pt x="106" y="69"/>
                  <a:pt x="108" y="66"/>
                </a:cubicBezTo>
                <a:cubicBezTo>
                  <a:pt x="109" y="65"/>
                  <a:pt x="111" y="65"/>
                  <a:pt x="112" y="65"/>
                </a:cubicBezTo>
                <a:cubicBezTo>
                  <a:pt x="113" y="66"/>
                  <a:pt x="109" y="72"/>
                  <a:pt x="109" y="72"/>
                </a:cubicBezTo>
                <a:cubicBezTo>
                  <a:pt x="96" y="78"/>
                  <a:pt x="96" y="78"/>
                  <a:pt x="96" y="78"/>
                </a:cubicBezTo>
                <a:cubicBezTo>
                  <a:pt x="86" y="77"/>
                  <a:pt x="86" y="77"/>
                  <a:pt x="86" y="77"/>
                </a:cubicBezTo>
                <a:cubicBezTo>
                  <a:pt x="76" y="71"/>
                  <a:pt x="76" y="71"/>
                  <a:pt x="76" y="71"/>
                </a:cubicBezTo>
                <a:cubicBezTo>
                  <a:pt x="73" y="69"/>
                  <a:pt x="73" y="69"/>
                  <a:pt x="73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4"/>
                  <a:pt x="79" y="55"/>
                  <a:pt x="79" y="53"/>
                </a:cubicBezTo>
                <a:cubicBezTo>
                  <a:pt x="78" y="50"/>
                  <a:pt x="85" y="54"/>
                  <a:pt x="88" y="50"/>
                </a:cubicBezTo>
                <a:cubicBezTo>
                  <a:pt x="90" y="48"/>
                  <a:pt x="87" y="45"/>
                  <a:pt x="84" y="44"/>
                </a:cubicBezTo>
                <a:cubicBezTo>
                  <a:pt x="80" y="43"/>
                  <a:pt x="82" y="33"/>
                  <a:pt x="78" y="33"/>
                </a:cubicBezTo>
                <a:cubicBezTo>
                  <a:pt x="74" y="32"/>
                  <a:pt x="77" y="35"/>
                  <a:pt x="73" y="34"/>
                </a:cubicBezTo>
                <a:cubicBezTo>
                  <a:pt x="71" y="33"/>
                  <a:pt x="69" y="30"/>
                  <a:pt x="67" y="32"/>
                </a:cubicBezTo>
                <a:cubicBezTo>
                  <a:pt x="65" y="33"/>
                  <a:pt x="60" y="63"/>
                  <a:pt x="56" y="70"/>
                </a:cubicBezTo>
                <a:cubicBezTo>
                  <a:pt x="53" y="76"/>
                  <a:pt x="37" y="91"/>
                  <a:pt x="37" y="9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40" y="97"/>
                  <a:pt x="39" y="97"/>
                </a:cubicBezTo>
                <a:cubicBezTo>
                  <a:pt x="37" y="96"/>
                  <a:pt x="35" y="94"/>
                  <a:pt x="33" y="94"/>
                </a:cubicBezTo>
                <a:cubicBezTo>
                  <a:pt x="32" y="94"/>
                  <a:pt x="34" y="101"/>
                  <a:pt x="34" y="101"/>
                </a:cubicBezTo>
                <a:cubicBezTo>
                  <a:pt x="34" y="101"/>
                  <a:pt x="50" y="112"/>
                  <a:pt x="51" y="112"/>
                </a:cubicBezTo>
                <a:cubicBezTo>
                  <a:pt x="53" y="112"/>
                  <a:pt x="56" y="110"/>
                  <a:pt x="61" y="109"/>
                </a:cubicBezTo>
                <a:cubicBezTo>
                  <a:pt x="65" y="109"/>
                  <a:pt x="64" y="112"/>
                  <a:pt x="62" y="112"/>
                </a:cubicBezTo>
                <a:cubicBezTo>
                  <a:pt x="60" y="112"/>
                  <a:pt x="52" y="115"/>
                  <a:pt x="52" y="115"/>
                </a:cubicBezTo>
                <a:cubicBezTo>
                  <a:pt x="52" y="115"/>
                  <a:pt x="50" y="113"/>
                  <a:pt x="48" y="113"/>
                </a:cubicBezTo>
                <a:cubicBezTo>
                  <a:pt x="45" y="113"/>
                  <a:pt x="43" y="116"/>
                  <a:pt x="43" y="116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40" y="119"/>
                  <a:pt x="35" y="117"/>
                  <a:pt x="34" y="117"/>
                </a:cubicBezTo>
                <a:cubicBezTo>
                  <a:pt x="32" y="116"/>
                  <a:pt x="29" y="119"/>
                  <a:pt x="29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3" y="120"/>
                  <a:pt x="33" y="120"/>
                  <a:pt x="33" y="12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1" y="122"/>
                  <a:pt x="27" y="121"/>
                </a:cubicBezTo>
                <a:cubicBezTo>
                  <a:pt x="19" y="121"/>
                  <a:pt x="19" y="121"/>
                  <a:pt x="19" y="121"/>
                </a:cubicBezTo>
                <a:cubicBezTo>
                  <a:pt x="19" y="121"/>
                  <a:pt x="17" y="120"/>
                  <a:pt x="15" y="118"/>
                </a:cubicBezTo>
                <a:cubicBezTo>
                  <a:pt x="14" y="117"/>
                  <a:pt x="7" y="119"/>
                  <a:pt x="7" y="119"/>
                </a:cubicBezTo>
                <a:cubicBezTo>
                  <a:pt x="7" y="119"/>
                  <a:pt x="7" y="122"/>
                  <a:pt x="10" y="124"/>
                </a:cubicBezTo>
                <a:cubicBezTo>
                  <a:pt x="13" y="126"/>
                  <a:pt x="17" y="125"/>
                  <a:pt x="17" y="125"/>
                </a:cubicBezTo>
                <a:cubicBezTo>
                  <a:pt x="17" y="125"/>
                  <a:pt x="17" y="128"/>
                  <a:pt x="19" y="129"/>
                </a:cubicBezTo>
                <a:cubicBezTo>
                  <a:pt x="22" y="131"/>
                  <a:pt x="26" y="127"/>
                  <a:pt x="26" y="127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9" y="127"/>
                  <a:pt x="35" y="131"/>
                  <a:pt x="38" y="132"/>
                </a:cubicBezTo>
                <a:cubicBezTo>
                  <a:pt x="41" y="132"/>
                  <a:pt x="33" y="135"/>
                  <a:pt x="33" y="135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31" y="134"/>
                  <a:pt x="30" y="131"/>
                  <a:pt x="28" y="131"/>
                </a:cubicBezTo>
                <a:cubicBezTo>
                  <a:pt x="26" y="129"/>
                  <a:pt x="23" y="133"/>
                  <a:pt x="23" y="133"/>
                </a:cubicBezTo>
                <a:cubicBezTo>
                  <a:pt x="23" y="133"/>
                  <a:pt x="19" y="133"/>
                  <a:pt x="16" y="132"/>
                </a:cubicBezTo>
                <a:cubicBezTo>
                  <a:pt x="14" y="132"/>
                  <a:pt x="11" y="127"/>
                  <a:pt x="8" y="127"/>
                </a:cubicBezTo>
                <a:cubicBezTo>
                  <a:pt x="7" y="127"/>
                  <a:pt x="2" y="129"/>
                  <a:pt x="2" y="129"/>
                </a:cubicBezTo>
                <a:cubicBezTo>
                  <a:pt x="2" y="129"/>
                  <a:pt x="1" y="133"/>
                  <a:pt x="0" y="134"/>
                </a:cubicBezTo>
                <a:cubicBezTo>
                  <a:pt x="0" y="135"/>
                  <a:pt x="1" y="138"/>
                  <a:pt x="1" y="138"/>
                </a:cubicBezTo>
                <a:cubicBezTo>
                  <a:pt x="7" y="139"/>
                  <a:pt x="7" y="139"/>
                  <a:pt x="7" y="139"/>
                </a:cubicBezTo>
                <a:cubicBezTo>
                  <a:pt x="8" y="135"/>
                  <a:pt x="8" y="135"/>
                  <a:pt x="8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5" y="143"/>
                  <a:pt x="22" y="143"/>
                </a:cubicBezTo>
                <a:cubicBezTo>
                  <a:pt x="29" y="144"/>
                  <a:pt x="39" y="134"/>
                  <a:pt x="39" y="134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5"/>
                  <a:pt x="46" y="135"/>
                  <a:pt x="46" y="135"/>
                </a:cubicBezTo>
                <a:cubicBezTo>
                  <a:pt x="46" y="135"/>
                  <a:pt x="44" y="129"/>
                  <a:pt x="48" y="128"/>
                </a:cubicBezTo>
                <a:cubicBezTo>
                  <a:pt x="51" y="126"/>
                  <a:pt x="51" y="131"/>
                  <a:pt x="51" y="131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54" y="131"/>
                  <a:pt x="59" y="127"/>
                  <a:pt x="63" y="127"/>
                </a:cubicBezTo>
                <a:cubicBezTo>
                  <a:pt x="66" y="127"/>
                  <a:pt x="62" y="134"/>
                  <a:pt x="62" y="134"/>
                </a:cubicBezTo>
                <a:cubicBezTo>
                  <a:pt x="67" y="134"/>
                  <a:pt x="67" y="134"/>
                  <a:pt x="67" y="134"/>
                </a:cubicBezTo>
                <a:cubicBezTo>
                  <a:pt x="67" y="134"/>
                  <a:pt x="69" y="128"/>
                  <a:pt x="72" y="129"/>
                </a:cubicBezTo>
                <a:cubicBezTo>
                  <a:pt x="74" y="131"/>
                  <a:pt x="71" y="136"/>
                  <a:pt x="71" y="136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6" y="138"/>
                  <a:pt x="77" y="143"/>
                  <a:pt x="80" y="143"/>
                </a:cubicBezTo>
                <a:cubicBezTo>
                  <a:pt x="83" y="144"/>
                  <a:pt x="86" y="141"/>
                  <a:pt x="89" y="142"/>
                </a:cubicBezTo>
                <a:cubicBezTo>
                  <a:pt x="93" y="142"/>
                  <a:pt x="92" y="145"/>
                  <a:pt x="92" y="145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6" y="150"/>
                  <a:pt x="99" y="150"/>
                  <a:pt x="102" y="153"/>
                </a:cubicBezTo>
                <a:cubicBezTo>
                  <a:pt x="104" y="155"/>
                  <a:pt x="101" y="157"/>
                  <a:pt x="99" y="159"/>
                </a:cubicBezTo>
                <a:cubicBezTo>
                  <a:pt x="98" y="160"/>
                  <a:pt x="99" y="163"/>
                  <a:pt x="99" y="163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4" y="168"/>
                  <a:pt x="93" y="170"/>
                </a:cubicBezTo>
                <a:cubicBezTo>
                  <a:pt x="90" y="173"/>
                  <a:pt x="94" y="174"/>
                  <a:pt x="94" y="174"/>
                </a:cubicBezTo>
                <a:cubicBezTo>
                  <a:pt x="94" y="174"/>
                  <a:pt x="98" y="176"/>
                  <a:pt x="102" y="176"/>
                </a:cubicBezTo>
                <a:cubicBezTo>
                  <a:pt x="105" y="177"/>
                  <a:pt x="109" y="175"/>
                  <a:pt x="110" y="175"/>
                </a:cubicBezTo>
                <a:cubicBezTo>
                  <a:pt x="110" y="174"/>
                  <a:pt x="109" y="173"/>
                  <a:pt x="109" y="173"/>
                </a:cubicBezTo>
                <a:cubicBezTo>
                  <a:pt x="111" y="171"/>
                  <a:pt x="112" y="170"/>
                  <a:pt x="114" y="170"/>
                </a:cubicBezTo>
                <a:cubicBezTo>
                  <a:pt x="113" y="166"/>
                  <a:pt x="113" y="159"/>
                  <a:pt x="106" y="161"/>
                </a:cubicBezTo>
                <a:cubicBezTo>
                  <a:pt x="105" y="159"/>
                  <a:pt x="105" y="156"/>
                  <a:pt x="108" y="155"/>
                </a:cubicBezTo>
                <a:cubicBezTo>
                  <a:pt x="109" y="156"/>
                  <a:pt x="109" y="157"/>
                  <a:pt x="110" y="158"/>
                </a:cubicBezTo>
                <a:cubicBezTo>
                  <a:pt x="111" y="153"/>
                  <a:pt x="117" y="154"/>
                  <a:pt x="118" y="149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3" y="142"/>
                  <a:pt x="121" y="141"/>
                  <a:pt x="121" y="136"/>
                </a:cubicBezTo>
                <a:cubicBezTo>
                  <a:pt x="121" y="132"/>
                  <a:pt x="121" y="127"/>
                  <a:pt x="119" y="124"/>
                </a:cubicBezTo>
                <a:cubicBezTo>
                  <a:pt x="117" y="121"/>
                  <a:pt x="115" y="117"/>
                  <a:pt x="115" y="113"/>
                </a:cubicBezTo>
                <a:cubicBezTo>
                  <a:pt x="115" y="115"/>
                  <a:pt x="112" y="105"/>
                  <a:pt x="112" y="105"/>
                </a:cubicBezTo>
                <a:cubicBezTo>
                  <a:pt x="115" y="105"/>
                  <a:pt x="117" y="104"/>
                  <a:pt x="120" y="106"/>
                </a:cubicBezTo>
                <a:cubicBezTo>
                  <a:pt x="119" y="105"/>
                  <a:pt x="119" y="103"/>
                  <a:pt x="118" y="102"/>
                </a:cubicBezTo>
                <a:cubicBezTo>
                  <a:pt x="122" y="102"/>
                  <a:pt x="128" y="104"/>
                  <a:pt x="131" y="106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5" y="105"/>
                  <a:pt x="139" y="98"/>
                  <a:pt x="144" y="102"/>
                </a:cubicBezTo>
                <a:cubicBezTo>
                  <a:pt x="146" y="103"/>
                  <a:pt x="150" y="93"/>
                  <a:pt x="142" y="93"/>
                </a:cubicBezTo>
                <a:cubicBezTo>
                  <a:pt x="144" y="90"/>
                  <a:pt x="146" y="88"/>
                  <a:pt x="150" y="88"/>
                </a:cubicBezTo>
                <a:cubicBezTo>
                  <a:pt x="150" y="88"/>
                  <a:pt x="157" y="81"/>
                  <a:pt x="159" y="80"/>
                </a:cubicBezTo>
                <a:cubicBezTo>
                  <a:pt x="154" y="77"/>
                  <a:pt x="161" y="71"/>
                  <a:pt x="155" y="65"/>
                </a:cubicBezTo>
                <a:cubicBezTo>
                  <a:pt x="152" y="72"/>
                  <a:pt x="138" y="62"/>
                  <a:pt x="147" y="58"/>
                </a:cubicBezTo>
                <a:cubicBezTo>
                  <a:pt x="142" y="49"/>
                  <a:pt x="154" y="56"/>
                  <a:pt x="157" y="55"/>
                </a:cubicBezTo>
                <a:cubicBezTo>
                  <a:pt x="162" y="53"/>
                  <a:pt x="159" y="45"/>
                  <a:pt x="162" y="41"/>
                </a:cubicBezTo>
                <a:cubicBezTo>
                  <a:pt x="164" y="38"/>
                  <a:pt x="167" y="33"/>
                  <a:pt x="166" y="29"/>
                </a:cubicBezTo>
                <a:cubicBezTo>
                  <a:pt x="166" y="26"/>
                  <a:pt x="168" y="22"/>
                  <a:pt x="168" y="18"/>
                </a:cubicBezTo>
                <a:close/>
                <a:moveTo>
                  <a:pt x="77" y="26"/>
                </a:moveTo>
                <a:cubicBezTo>
                  <a:pt x="81" y="19"/>
                  <a:pt x="77" y="18"/>
                  <a:pt x="76" y="17"/>
                </a:cubicBezTo>
                <a:cubicBezTo>
                  <a:pt x="74" y="16"/>
                  <a:pt x="72" y="18"/>
                  <a:pt x="72" y="18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3" y="30"/>
                  <a:pt x="77" y="26"/>
                </a:cubicBezTo>
                <a:close/>
                <a:moveTo>
                  <a:pt x="22" y="110"/>
                </a:moveTo>
                <a:cubicBezTo>
                  <a:pt x="24" y="111"/>
                  <a:pt x="27" y="115"/>
                  <a:pt x="27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31" y="112"/>
                  <a:pt x="31" y="108"/>
                  <a:pt x="27" y="108"/>
                </a:cubicBezTo>
                <a:cubicBezTo>
                  <a:pt x="22" y="107"/>
                  <a:pt x="18" y="107"/>
                  <a:pt x="18" y="108"/>
                </a:cubicBezTo>
                <a:cubicBezTo>
                  <a:pt x="18" y="110"/>
                  <a:pt x="22" y="110"/>
                  <a:pt x="22" y="110"/>
                </a:cubicBezTo>
                <a:close/>
                <a:moveTo>
                  <a:pt x="23" y="119"/>
                </a:moveTo>
                <a:cubicBezTo>
                  <a:pt x="27" y="119"/>
                  <a:pt x="27" y="119"/>
                  <a:pt x="27" y="119"/>
                </a:cubicBezTo>
                <a:cubicBezTo>
                  <a:pt x="28" y="119"/>
                  <a:pt x="24" y="116"/>
                  <a:pt x="24" y="116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6" y="116"/>
                  <a:pt x="18" y="118"/>
                </a:cubicBezTo>
                <a:cubicBezTo>
                  <a:pt x="21" y="120"/>
                  <a:pt x="22" y="119"/>
                  <a:pt x="23" y="119"/>
                </a:cubicBezTo>
                <a:close/>
                <a:moveTo>
                  <a:pt x="27" y="105"/>
                </a:moveTo>
                <a:cubicBezTo>
                  <a:pt x="29" y="106"/>
                  <a:pt x="32" y="106"/>
                  <a:pt x="32" y="106"/>
                </a:cubicBezTo>
                <a:cubicBezTo>
                  <a:pt x="32" y="106"/>
                  <a:pt x="32" y="108"/>
                  <a:pt x="36" y="110"/>
                </a:cubicBezTo>
                <a:cubicBezTo>
                  <a:pt x="39" y="112"/>
                  <a:pt x="40" y="113"/>
                  <a:pt x="43" y="113"/>
                </a:cubicBezTo>
                <a:cubicBezTo>
                  <a:pt x="45" y="113"/>
                  <a:pt x="45" y="112"/>
                  <a:pt x="45" y="112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03"/>
                  <a:pt x="26" y="105"/>
                  <a:pt x="27" y="105"/>
                </a:cubicBezTo>
                <a:close/>
                <a:moveTo>
                  <a:pt x="82" y="13"/>
                </a:moveTo>
                <a:cubicBezTo>
                  <a:pt x="87" y="10"/>
                  <a:pt x="86" y="7"/>
                  <a:pt x="81" y="11"/>
                </a:cubicBezTo>
                <a:cubicBezTo>
                  <a:pt x="77" y="14"/>
                  <a:pt x="82" y="13"/>
                  <a:pt x="82" y="13"/>
                </a:cubicBezTo>
                <a:close/>
                <a:moveTo>
                  <a:pt x="90" y="9"/>
                </a:moveTo>
                <a:cubicBezTo>
                  <a:pt x="93" y="7"/>
                  <a:pt x="93" y="7"/>
                  <a:pt x="93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105" y="2"/>
                  <a:pt x="105" y="2"/>
                  <a:pt x="105" y="2"/>
                </a:cubicBezTo>
                <a:cubicBezTo>
                  <a:pt x="103" y="2"/>
                  <a:pt x="103" y="2"/>
                  <a:pt x="103" y="2"/>
                </a:cubicBezTo>
                <a:cubicBezTo>
                  <a:pt x="98" y="3"/>
                  <a:pt x="98" y="3"/>
                  <a:pt x="98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93" y="3"/>
                  <a:pt x="89" y="5"/>
                  <a:pt x="88" y="7"/>
                </a:cubicBezTo>
                <a:cubicBezTo>
                  <a:pt x="87" y="9"/>
                  <a:pt x="90" y="9"/>
                  <a:pt x="90" y="9"/>
                </a:cubicBezTo>
                <a:close/>
                <a:moveTo>
                  <a:pt x="115" y="5"/>
                </a:moveTo>
                <a:cubicBezTo>
                  <a:pt x="118" y="5"/>
                  <a:pt x="126" y="2"/>
                  <a:pt x="118" y="2"/>
                </a:cubicBezTo>
                <a:cubicBezTo>
                  <a:pt x="112" y="2"/>
                  <a:pt x="109" y="3"/>
                  <a:pt x="109" y="3"/>
                </a:cubicBezTo>
                <a:cubicBezTo>
                  <a:pt x="109" y="6"/>
                  <a:pt x="112" y="5"/>
                  <a:pt x="115" y="5"/>
                </a:cubicBezTo>
                <a:close/>
                <a:moveTo>
                  <a:pt x="136" y="2"/>
                </a:moveTo>
                <a:cubicBezTo>
                  <a:pt x="135" y="0"/>
                  <a:pt x="135" y="0"/>
                  <a:pt x="135" y="0"/>
                </a:cubicBezTo>
                <a:cubicBezTo>
                  <a:pt x="129" y="1"/>
                  <a:pt x="129" y="1"/>
                  <a:pt x="129" y="1"/>
                </a:cubicBezTo>
                <a:cubicBezTo>
                  <a:pt x="129" y="5"/>
                  <a:pt x="129" y="5"/>
                  <a:pt x="129" y="5"/>
                </a:cubicBezTo>
                <a:lnTo>
                  <a:pt x="136" y="2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2776538" y="3618706"/>
            <a:ext cx="441325" cy="366713"/>
          </a:xfrm>
          <a:custGeom>
            <a:avLst/>
            <a:gdLst>
              <a:gd name="T0" fmla="*/ 2147483647 w 160"/>
              <a:gd name="T1" fmla="*/ 2147483647 h 133"/>
              <a:gd name="T2" fmla="*/ 2147483647 w 160"/>
              <a:gd name="T3" fmla="*/ 2147483647 h 133"/>
              <a:gd name="T4" fmla="*/ 2147483647 w 160"/>
              <a:gd name="T5" fmla="*/ 2147483647 h 133"/>
              <a:gd name="T6" fmla="*/ 2147483647 w 160"/>
              <a:gd name="T7" fmla="*/ 2147483647 h 133"/>
              <a:gd name="T8" fmla="*/ 2147483647 w 160"/>
              <a:gd name="T9" fmla="*/ 2147483647 h 133"/>
              <a:gd name="T10" fmla="*/ 2147483647 w 160"/>
              <a:gd name="T11" fmla="*/ 2147483647 h 133"/>
              <a:gd name="T12" fmla="*/ 2147483647 w 160"/>
              <a:gd name="T13" fmla="*/ 2147483647 h 133"/>
              <a:gd name="T14" fmla="*/ 2147483647 w 160"/>
              <a:gd name="T15" fmla="*/ 2147483647 h 133"/>
              <a:gd name="T16" fmla="*/ 2147483647 w 160"/>
              <a:gd name="T17" fmla="*/ 2147483647 h 133"/>
              <a:gd name="T18" fmla="*/ 2147483647 w 160"/>
              <a:gd name="T19" fmla="*/ 2147483647 h 133"/>
              <a:gd name="T20" fmla="*/ 2147483647 w 160"/>
              <a:gd name="T21" fmla="*/ 2147483647 h 133"/>
              <a:gd name="T22" fmla="*/ 2147483647 w 160"/>
              <a:gd name="T23" fmla="*/ 2147483647 h 133"/>
              <a:gd name="T24" fmla="*/ 2147483647 w 160"/>
              <a:gd name="T25" fmla="*/ 2147483647 h 133"/>
              <a:gd name="T26" fmla="*/ 2147483647 w 160"/>
              <a:gd name="T27" fmla="*/ 2147483647 h 133"/>
              <a:gd name="T28" fmla="*/ 2147483647 w 160"/>
              <a:gd name="T29" fmla="*/ 2147483647 h 133"/>
              <a:gd name="T30" fmla="*/ 2147483647 w 160"/>
              <a:gd name="T31" fmla="*/ 2147483647 h 133"/>
              <a:gd name="T32" fmla="*/ 2147483647 w 160"/>
              <a:gd name="T33" fmla="*/ 2147483647 h 133"/>
              <a:gd name="T34" fmla="*/ 2147483647 w 160"/>
              <a:gd name="T35" fmla="*/ 2147483647 h 133"/>
              <a:gd name="T36" fmla="*/ 2147483647 w 160"/>
              <a:gd name="T37" fmla="*/ 2147483647 h 133"/>
              <a:gd name="T38" fmla="*/ 2147483647 w 160"/>
              <a:gd name="T39" fmla="*/ 2147483647 h 133"/>
              <a:gd name="T40" fmla="*/ 0 w 160"/>
              <a:gd name="T41" fmla="*/ 2147483647 h 133"/>
              <a:gd name="T42" fmla="*/ 2147483647 w 160"/>
              <a:gd name="T43" fmla="*/ 2147483647 h 133"/>
              <a:gd name="T44" fmla="*/ 2147483647 w 160"/>
              <a:gd name="T45" fmla="*/ 2147483647 h 133"/>
              <a:gd name="T46" fmla="*/ 2147483647 w 160"/>
              <a:gd name="T47" fmla="*/ 2147483647 h 133"/>
              <a:gd name="T48" fmla="*/ 2147483647 w 160"/>
              <a:gd name="T49" fmla="*/ 2147483647 h 133"/>
              <a:gd name="T50" fmla="*/ 2147483647 w 160"/>
              <a:gd name="T51" fmla="*/ 2147483647 h 133"/>
              <a:gd name="T52" fmla="*/ 2147483647 w 160"/>
              <a:gd name="T53" fmla="*/ 2147483647 h 133"/>
              <a:gd name="T54" fmla="*/ 2147483647 w 160"/>
              <a:gd name="T55" fmla="*/ 2147483647 h 133"/>
              <a:gd name="T56" fmla="*/ 2147483647 w 160"/>
              <a:gd name="T57" fmla="*/ 2147483647 h 133"/>
              <a:gd name="T58" fmla="*/ 2147483647 w 160"/>
              <a:gd name="T59" fmla="*/ 2147483647 h 133"/>
              <a:gd name="T60" fmla="*/ 2147483647 w 160"/>
              <a:gd name="T61" fmla="*/ 2147483647 h 133"/>
              <a:gd name="T62" fmla="*/ 2147483647 w 160"/>
              <a:gd name="T63" fmla="*/ 2147483647 h 133"/>
              <a:gd name="T64" fmla="*/ 2147483647 w 160"/>
              <a:gd name="T65" fmla="*/ 2147483647 h 133"/>
              <a:gd name="T66" fmla="*/ 2147483647 w 160"/>
              <a:gd name="T67" fmla="*/ 2147483647 h 133"/>
              <a:gd name="T68" fmla="*/ 2147483647 w 160"/>
              <a:gd name="T69" fmla="*/ 2147483647 h 133"/>
              <a:gd name="T70" fmla="*/ 2147483647 w 160"/>
              <a:gd name="T71" fmla="*/ 2147483647 h 133"/>
              <a:gd name="T72" fmla="*/ 2147483647 w 160"/>
              <a:gd name="T73" fmla="*/ 2147483647 h 133"/>
              <a:gd name="T74" fmla="*/ 2147483647 w 160"/>
              <a:gd name="T75" fmla="*/ 2147483647 h 133"/>
              <a:gd name="T76" fmla="*/ 2147483647 w 160"/>
              <a:gd name="T77" fmla="*/ 2147483647 h 133"/>
              <a:gd name="T78" fmla="*/ 2147483647 w 160"/>
              <a:gd name="T79" fmla="*/ 2147483647 h 13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0"/>
              <a:gd name="T121" fmla="*/ 0 h 133"/>
              <a:gd name="T122" fmla="*/ 160 w 160"/>
              <a:gd name="T123" fmla="*/ 133 h 13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0" h="133">
                <a:moveTo>
                  <a:pt x="156" y="69"/>
                </a:moveTo>
                <a:cubicBezTo>
                  <a:pt x="154" y="66"/>
                  <a:pt x="150" y="70"/>
                  <a:pt x="150" y="64"/>
                </a:cubicBezTo>
                <a:cubicBezTo>
                  <a:pt x="150" y="63"/>
                  <a:pt x="153" y="61"/>
                  <a:pt x="154" y="60"/>
                </a:cubicBezTo>
                <a:cubicBezTo>
                  <a:pt x="150" y="59"/>
                  <a:pt x="146" y="54"/>
                  <a:pt x="144" y="49"/>
                </a:cubicBezTo>
                <a:cubicBezTo>
                  <a:pt x="143" y="49"/>
                  <a:pt x="139" y="51"/>
                  <a:pt x="136" y="50"/>
                </a:cubicBezTo>
                <a:cubicBezTo>
                  <a:pt x="132" y="50"/>
                  <a:pt x="128" y="48"/>
                  <a:pt x="128" y="48"/>
                </a:cubicBezTo>
                <a:cubicBezTo>
                  <a:pt x="128" y="48"/>
                  <a:pt x="124" y="47"/>
                  <a:pt x="127" y="44"/>
                </a:cubicBezTo>
                <a:cubicBezTo>
                  <a:pt x="128" y="42"/>
                  <a:pt x="132" y="42"/>
                  <a:pt x="132" y="42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37"/>
                  <a:pt x="132" y="34"/>
                  <a:pt x="133" y="33"/>
                </a:cubicBezTo>
                <a:cubicBezTo>
                  <a:pt x="135" y="31"/>
                  <a:pt x="138" y="29"/>
                  <a:pt x="136" y="27"/>
                </a:cubicBezTo>
                <a:cubicBezTo>
                  <a:pt x="133" y="24"/>
                  <a:pt x="130" y="24"/>
                  <a:pt x="130" y="24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6" y="19"/>
                  <a:pt x="127" y="16"/>
                  <a:pt x="123" y="16"/>
                </a:cubicBezTo>
                <a:cubicBezTo>
                  <a:pt x="120" y="15"/>
                  <a:pt x="117" y="18"/>
                  <a:pt x="114" y="17"/>
                </a:cubicBezTo>
                <a:cubicBezTo>
                  <a:pt x="111" y="17"/>
                  <a:pt x="110" y="12"/>
                  <a:pt x="110" y="12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5" y="10"/>
                  <a:pt x="108" y="5"/>
                  <a:pt x="106" y="3"/>
                </a:cubicBezTo>
                <a:cubicBezTo>
                  <a:pt x="103" y="2"/>
                  <a:pt x="101" y="8"/>
                  <a:pt x="101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6" y="8"/>
                  <a:pt x="100" y="1"/>
                  <a:pt x="97" y="1"/>
                </a:cubicBezTo>
                <a:cubicBezTo>
                  <a:pt x="93" y="1"/>
                  <a:pt x="88" y="5"/>
                  <a:pt x="88" y="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5"/>
                  <a:pt x="85" y="0"/>
                  <a:pt x="82" y="2"/>
                </a:cubicBezTo>
                <a:cubicBezTo>
                  <a:pt x="78" y="3"/>
                  <a:pt x="80" y="9"/>
                  <a:pt x="80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63" y="18"/>
                  <a:pt x="56" y="17"/>
                </a:cubicBezTo>
                <a:cubicBezTo>
                  <a:pt x="49" y="17"/>
                  <a:pt x="52" y="12"/>
                  <a:pt x="52" y="12"/>
                </a:cubicBezTo>
                <a:cubicBezTo>
                  <a:pt x="42" y="9"/>
                  <a:pt x="42" y="9"/>
                  <a:pt x="42" y="9"/>
                </a:cubicBezTo>
                <a:cubicBezTo>
                  <a:pt x="41" y="13"/>
                  <a:pt x="41" y="13"/>
                  <a:pt x="41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4" y="9"/>
                  <a:pt x="34" y="8"/>
                </a:cubicBezTo>
                <a:cubicBezTo>
                  <a:pt x="35" y="7"/>
                  <a:pt x="35" y="6"/>
                  <a:pt x="36" y="5"/>
                </a:cubicBezTo>
                <a:cubicBezTo>
                  <a:pt x="34" y="5"/>
                  <a:pt x="31" y="5"/>
                  <a:pt x="24" y="7"/>
                </a:cubicBezTo>
                <a:cubicBezTo>
                  <a:pt x="16" y="11"/>
                  <a:pt x="14" y="13"/>
                  <a:pt x="11" y="15"/>
                </a:cubicBezTo>
                <a:cubicBezTo>
                  <a:pt x="7" y="16"/>
                  <a:pt x="1" y="18"/>
                  <a:pt x="1" y="18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1" y="35"/>
                  <a:pt x="3" y="37"/>
                </a:cubicBezTo>
                <a:cubicBezTo>
                  <a:pt x="6" y="38"/>
                  <a:pt x="8" y="44"/>
                  <a:pt x="8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1"/>
                  <a:pt x="15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59"/>
                  <a:pt x="25" y="59"/>
                  <a:pt x="25" y="59"/>
                </a:cubicBezTo>
                <a:cubicBezTo>
                  <a:pt x="28" y="62"/>
                  <a:pt x="28" y="62"/>
                  <a:pt x="28" y="62"/>
                </a:cubicBezTo>
                <a:cubicBezTo>
                  <a:pt x="35" y="59"/>
                  <a:pt x="35" y="59"/>
                  <a:pt x="35" y="59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38" y="77"/>
                  <a:pt x="40" y="76"/>
                </a:cubicBezTo>
                <a:cubicBezTo>
                  <a:pt x="44" y="76"/>
                  <a:pt x="44" y="71"/>
                  <a:pt x="49" y="72"/>
                </a:cubicBezTo>
                <a:cubicBezTo>
                  <a:pt x="53" y="73"/>
                  <a:pt x="61" y="74"/>
                  <a:pt x="61" y="78"/>
                </a:cubicBezTo>
                <a:cubicBezTo>
                  <a:pt x="61" y="84"/>
                  <a:pt x="58" y="87"/>
                  <a:pt x="58" y="87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53" y="97"/>
                  <a:pt x="60" y="100"/>
                </a:cubicBezTo>
                <a:cubicBezTo>
                  <a:pt x="65" y="102"/>
                  <a:pt x="70" y="100"/>
                  <a:pt x="70" y="100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98"/>
                  <a:pt x="86" y="85"/>
                  <a:pt x="89" y="88"/>
                </a:cubicBezTo>
                <a:cubicBezTo>
                  <a:pt x="93" y="91"/>
                  <a:pt x="86" y="100"/>
                  <a:pt x="86" y="100"/>
                </a:cubicBezTo>
                <a:cubicBezTo>
                  <a:pt x="86" y="100"/>
                  <a:pt x="88" y="100"/>
                  <a:pt x="88" y="103"/>
                </a:cubicBezTo>
                <a:cubicBezTo>
                  <a:pt x="89" y="105"/>
                  <a:pt x="86" y="110"/>
                  <a:pt x="86" y="110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5" y="112"/>
                  <a:pt x="95" y="112"/>
                  <a:pt x="95" y="11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14" y="133"/>
                  <a:pt x="114" y="133"/>
                  <a:pt x="114" y="133"/>
                </a:cubicBezTo>
                <a:cubicBezTo>
                  <a:pt x="129" y="132"/>
                  <a:pt x="129" y="132"/>
                  <a:pt x="129" y="132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28" y="105"/>
                  <a:pt x="128" y="105"/>
                  <a:pt x="128" y="105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8" y="90"/>
                  <a:pt x="138" y="90"/>
                  <a:pt x="138" y="90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48" y="89"/>
                  <a:pt x="148" y="87"/>
                  <a:pt x="150" y="85"/>
                </a:cubicBezTo>
                <a:cubicBezTo>
                  <a:pt x="152" y="82"/>
                  <a:pt x="157" y="81"/>
                  <a:pt x="159" y="80"/>
                </a:cubicBezTo>
                <a:cubicBezTo>
                  <a:pt x="160" y="78"/>
                  <a:pt x="157" y="70"/>
                  <a:pt x="156" y="69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>
            <a:off x="3128963" y="3866356"/>
            <a:ext cx="96837" cy="138113"/>
          </a:xfrm>
          <a:custGeom>
            <a:avLst/>
            <a:gdLst>
              <a:gd name="T0" fmla="*/ 2147483647 w 35"/>
              <a:gd name="T1" fmla="*/ 2147483647 h 50"/>
              <a:gd name="T2" fmla="*/ 2147483647 w 35"/>
              <a:gd name="T3" fmla="*/ 2147483647 h 50"/>
              <a:gd name="T4" fmla="*/ 2147483647 w 35"/>
              <a:gd name="T5" fmla="*/ 2147483647 h 50"/>
              <a:gd name="T6" fmla="*/ 2147483647 w 35"/>
              <a:gd name="T7" fmla="*/ 2147483647 h 50"/>
              <a:gd name="T8" fmla="*/ 2147483647 w 35"/>
              <a:gd name="T9" fmla="*/ 0 h 50"/>
              <a:gd name="T10" fmla="*/ 2147483647 w 35"/>
              <a:gd name="T11" fmla="*/ 2147483647 h 50"/>
              <a:gd name="T12" fmla="*/ 0 w 35"/>
              <a:gd name="T13" fmla="*/ 2147483647 h 50"/>
              <a:gd name="T14" fmla="*/ 2147483647 w 35"/>
              <a:gd name="T15" fmla="*/ 2147483647 h 50"/>
              <a:gd name="T16" fmla="*/ 2147483647 w 35"/>
              <a:gd name="T17" fmla="*/ 2147483647 h 50"/>
              <a:gd name="T18" fmla="*/ 0 w 35"/>
              <a:gd name="T19" fmla="*/ 2147483647 h 50"/>
              <a:gd name="T20" fmla="*/ 2147483647 w 35"/>
              <a:gd name="T21" fmla="*/ 2147483647 h 50"/>
              <a:gd name="T22" fmla="*/ 2147483647 w 35"/>
              <a:gd name="T23" fmla="*/ 2147483647 h 50"/>
              <a:gd name="T24" fmla="*/ 2147483647 w 35"/>
              <a:gd name="T25" fmla="*/ 2147483647 h 50"/>
              <a:gd name="T26" fmla="*/ 2147483647 w 35"/>
              <a:gd name="T27" fmla="*/ 2147483647 h 50"/>
              <a:gd name="T28" fmla="*/ 2147483647 w 35"/>
              <a:gd name="T29" fmla="*/ 2147483647 h 50"/>
              <a:gd name="T30" fmla="*/ 2147483647 w 35"/>
              <a:gd name="T31" fmla="*/ 2147483647 h 50"/>
              <a:gd name="T32" fmla="*/ 2147483647 w 35"/>
              <a:gd name="T33" fmla="*/ 2147483647 h 50"/>
              <a:gd name="T34" fmla="*/ 2147483647 w 35"/>
              <a:gd name="T35" fmla="*/ 2147483647 h 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5"/>
              <a:gd name="T55" fmla="*/ 0 h 50"/>
              <a:gd name="T56" fmla="*/ 35 w 35"/>
              <a:gd name="T57" fmla="*/ 50 h 5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5" h="50">
                <a:moveTo>
                  <a:pt x="34" y="30"/>
                </a:moveTo>
                <a:cubicBezTo>
                  <a:pt x="35" y="22"/>
                  <a:pt x="29" y="26"/>
                  <a:pt x="28" y="21"/>
                </a:cubicBezTo>
                <a:cubicBezTo>
                  <a:pt x="23" y="22"/>
                  <a:pt x="19" y="12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50"/>
                  <a:pt x="10" y="49"/>
                </a:cubicBezTo>
                <a:cubicBezTo>
                  <a:pt x="17" y="49"/>
                  <a:pt x="15" y="44"/>
                  <a:pt x="18" y="45"/>
                </a:cubicBezTo>
                <a:cubicBezTo>
                  <a:pt x="21" y="45"/>
                  <a:pt x="21" y="47"/>
                  <a:pt x="23" y="47"/>
                </a:cubicBezTo>
                <a:cubicBezTo>
                  <a:pt x="24" y="47"/>
                  <a:pt x="25" y="47"/>
                  <a:pt x="27" y="46"/>
                </a:cubicBezTo>
                <a:cubicBezTo>
                  <a:pt x="26" y="46"/>
                  <a:pt x="26" y="45"/>
                  <a:pt x="26" y="43"/>
                </a:cubicBezTo>
                <a:cubicBezTo>
                  <a:pt x="26" y="41"/>
                  <a:pt x="25" y="38"/>
                  <a:pt x="27" y="37"/>
                </a:cubicBezTo>
                <a:cubicBezTo>
                  <a:pt x="28" y="36"/>
                  <a:pt x="33" y="31"/>
                  <a:pt x="34" y="30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3873500" y="3709194"/>
            <a:ext cx="812800" cy="460375"/>
          </a:xfrm>
          <a:custGeom>
            <a:avLst/>
            <a:gdLst>
              <a:gd name="T0" fmla="*/ 2147483647 w 295"/>
              <a:gd name="T1" fmla="*/ 2147483647 h 167"/>
              <a:gd name="T2" fmla="*/ 2147483647 w 295"/>
              <a:gd name="T3" fmla="*/ 2147483647 h 167"/>
              <a:gd name="T4" fmla="*/ 2147483647 w 295"/>
              <a:gd name="T5" fmla="*/ 2147483647 h 167"/>
              <a:gd name="T6" fmla="*/ 2147483647 w 295"/>
              <a:gd name="T7" fmla="*/ 2147483647 h 167"/>
              <a:gd name="T8" fmla="*/ 2147483647 w 295"/>
              <a:gd name="T9" fmla="*/ 2147483647 h 167"/>
              <a:gd name="T10" fmla="*/ 2147483647 w 295"/>
              <a:gd name="T11" fmla="*/ 2147483647 h 167"/>
              <a:gd name="T12" fmla="*/ 2147483647 w 295"/>
              <a:gd name="T13" fmla="*/ 2147483647 h 167"/>
              <a:gd name="T14" fmla="*/ 2147483647 w 295"/>
              <a:gd name="T15" fmla="*/ 2147483647 h 167"/>
              <a:gd name="T16" fmla="*/ 2147483647 w 295"/>
              <a:gd name="T17" fmla="*/ 2147483647 h 167"/>
              <a:gd name="T18" fmla="*/ 2147483647 w 295"/>
              <a:gd name="T19" fmla="*/ 2147483647 h 167"/>
              <a:gd name="T20" fmla="*/ 2147483647 w 295"/>
              <a:gd name="T21" fmla="*/ 2147483647 h 167"/>
              <a:gd name="T22" fmla="*/ 2147483647 w 295"/>
              <a:gd name="T23" fmla="*/ 2147483647 h 167"/>
              <a:gd name="T24" fmla="*/ 2147483647 w 295"/>
              <a:gd name="T25" fmla="*/ 2147483647 h 167"/>
              <a:gd name="T26" fmla="*/ 2147483647 w 295"/>
              <a:gd name="T27" fmla="*/ 2147483647 h 167"/>
              <a:gd name="T28" fmla="*/ 2147483647 w 295"/>
              <a:gd name="T29" fmla="*/ 2147483647 h 167"/>
              <a:gd name="T30" fmla="*/ 2147483647 w 295"/>
              <a:gd name="T31" fmla="*/ 2147483647 h 167"/>
              <a:gd name="T32" fmla="*/ 2147483647 w 295"/>
              <a:gd name="T33" fmla="*/ 2147483647 h 167"/>
              <a:gd name="T34" fmla="*/ 2147483647 w 295"/>
              <a:gd name="T35" fmla="*/ 2147483647 h 167"/>
              <a:gd name="T36" fmla="*/ 2147483647 w 295"/>
              <a:gd name="T37" fmla="*/ 2147483647 h 167"/>
              <a:gd name="T38" fmla="*/ 2147483647 w 295"/>
              <a:gd name="T39" fmla="*/ 2147483647 h 167"/>
              <a:gd name="T40" fmla="*/ 2147483647 w 295"/>
              <a:gd name="T41" fmla="*/ 2147483647 h 167"/>
              <a:gd name="T42" fmla="*/ 2147483647 w 295"/>
              <a:gd name="T43" fmla="*/ 2147483647 h 167"/>
              <a:gd name="T44" fmla="*/ 2147483647 w 295"/>
              <a:gd name="T45" fmla="*/ 2147483647 h 167"/>
              <a:gd name="T46" fmla="*/ 2147483647 w 295"/>
              <a:gd name="T47" fmla="*/ 2147483647 h 167"/>
              <a:gd name="T48" fmla="*/ 2147483647 w 295"/>
              <a:gd name="T49" fmla="*/ 2147483647 h 167"/>
              <a:gd name="T50" fmla="*/ 2147483647 w 295"/>
              <a:gd name="T51" fmla="*/ 2147483647 h 167"/>
              <a:gd name="T52" fmla="*/ 2147483647 w 295"/>
              <a:gd name="T53" fmla="*/ 2147483647 h 167"/>
              <a:gd name="T54" fmla="*/ 2147483647 w 295"/>
              <a:gd name="T55" fmla="*/ 2147483647 h 167"/>
              <a:gd name="T56" fmla="*/ 2147483647 w 295"/>
              <a:gd name="T57" fmla="*/ 2147483647 h 167"/>
              <a:gd name="T58" fmla="*/ 2147483647 w 295"/>
              <a:gd name="T59" fmla="*/ 2147483647 h 167"/>
              <a:gd name="T60" fmla="*/ 2147483647 w 295"/>
              <a:gd name="T61" fmla="*/ 2147483647 h 167"/>
              <a:gd name="T62" fmla="*/ 2147483647 w 295"/>
              <a:gd name="T63" fmla="*/ 2147483647 h 167"/>
              <a:gd name="T64" fmla="*/ 2147483647 w 295"/>
              <a:gd name="T65" fmla="*/ 2147483647 h 167"/>
              <a:gd name="T66" fmla="*/ 2147483647 w 295"/>
              <a:gd name="T67" fmla="*/ 2147483647 h 167"/>
              <a:gd name="T68" fmla="*/ 2147483647 w 295"/>
              <a:gd name="T69" fmla="*/ 2147483647 h 167"/>
              <a:gd name="T70" fmla="*/ 2147483647 w 295"/>
              <a:gd name="T71" fmla="*/ 2147483647 h 167"/>
              <a:gd name="T72" fmla="*/ 2147483647 w 295"/>
              <a:gd name="T73" fmla="*/ 2147483647 h 167"/>
              <a:gd name="T74" fmla="*/ 2147483647 w 295"/>
              <a:gd name="T75" fmla="*/ 2147483647 h 167"/>
              <a:gd name="T76" fmla="*/ 2147483647 w 295"/>
              <a:gd name="T77" fmla="*/ 2147483647 h 167"/>
              <a:gd name="T78" fmla="*/ 2147483647 w 295"/>
              <a:gd name="T79" fmla="*/ 2147483647 h 167"/>
              <a:gd name="T80" fmla="*/ 2147483647 w 295"/>
              <a:gd name="T81" fmla="*/ 2147483647 h 167"/>
              <a:gd name="T82" fmla="*/ 2147483647 w 295"/>
              <a:gd name="T83" fmla="*/ 2147483647 h 167"/>
              <a:gd name="T84" fmla="*/ 2147483647 w 295"/>
              <a:gd name="T85" fmla="*/ 2147483647 h 167"/>
              <a:gd name="T86" fmla="*/ 2147483647 w 295"/>
              <a:gd name="T87" fmla="*/ 2147483647 h 167"/>
              <a:gd name="T88" fmla="*/ 2147483647 w 295"/>
              <a:gd name="T89" fmla="*/ 2147483647 h 167"/>
              <a:gd name="T90" fmla="*/ 2147483647 w 295"/>
              <a:gd name="T91" fmla="*/ 2147483647 h 167"/>
              <a:gd name="T92" fmla="*/ 2147483647 w 295"/>
              <a:gd name="T93" fmla="*/ 2147483647 h 167"/>
              <a:gd name="T94" fmla="*/ 2147483647 w 295"/>
              <a:gd name="T95" fmla="*/ 2147483647 h 167"/>
              <a:gd name="T96" fmla="*/ 2147483647 w 295"/>
              <a:gd name="T97" fmla="*/ 2147483647 h 167"/>
              <a:gd name="T98" fmla="*/ 2147483647 w 295"/>
              <a:gd name="T99" fmla="*/ 2147483647 h 167"/>
              <a:gd name="T100" fmla="*/ 2147483647 w 295"/>
              <a:gd name="T101" fmla="*/ 2147483647 h 1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95"/>
              <a:gd name="T154" fmla="*/ 0 h 167"/>
              <a:gd name="T155" fmla="*/ 295 w 295"/>
              <a:gd name="T156" fmla="*/ 167 h 1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95" h="167">
                <a:moveTo>
                  <a:pt x="291" y="79"/>
                </a:moveTo>
                <a:cubicBezTo>
                  <a:pt x="282" y="79"/>
                  <a:pt x="282" y="79"/>
                  <a:pt x="282" y="79"/>
                </a:cubicBezTo>
                <a:cubicBezTo>
                  <a:pt x="279" y="67"/>
                  <a:pt x="279" y="67"/>
                  <a:pt x="279" y="67"/>
                </a:cubicBezTo>
                <a:cubicBezTo>
                  <a:pt x="269" y="64"/>
                  <a:pt x="269" y="64"/>
                  <a:pt x="269" y="64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52" y="63"/>
                  <a:pt x="252" y="63"/>
                  <a:pt x="252" y="63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47" y="65"/>
                  <a:pt x="245" y="59"/>
                  <a:pt x="243" y="58"/>
                </a:cubicBezTo>
                <a:cubicBezTo>
                  <a:pt x="242" y="57"/>
                  <a:pt x="239" y="53"/>
                  <a:pt x="239" y="53"/>
                </a:cubicBezTo>
                <a:cubicBezTo>
                  <a:pt x="243" y="48"/>
                  <a:pt x="243" y="48"/>
                  <a:pt x="243" y="48"/>
                </a:cubicBezTo>
                <a:cubicBezTo>
                  <a:pt x="239" y="43"/>
                  <a:pt x="239" y="43"/>
                  <a:pt x="239" y="43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7" y="48"/>
                  <a:pt x="223" y="43"/>
                  <a:pt x="217" y="41"/>
                </a:cubicBezTo>
                <a:cubicBezTo>
                  <a:pt x="211" y="39"/>
                  <a:pt x="204" y="37"/>
                  <a:pt x="204" y="37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205" y="43"/>
                  <a:pt x="209" y="46"/>
                  <a:pt x="211" y="46"/>
                </a:cubicBezTo>
                <a:cubicBezTo>
                  <a:pt x="213" y="46"/>
                  <a:pt x="211" y="52"/>
                  <a:pt x="211" y="52"/>
                </a:cubicBezTo>
                <a:cubicBezTo>
                  <a:pt x="207" y="51"/>
                  <a:pt x="207" y="51"/>
                  <a:pt x="207" y="51"/>
                </a:cubicBezTo>
                <a:cubicBezTo>
                  <a:pt x="207" y="51"/>
                  <a:pt x="201" y="54"/>
                  <a:pt x="201" y="56"/>
                </a:cubicBezTo>
                <a:cubicBezTo>
                  <a:pt x="200" y="58"/>
                  <a:pt x="194" y="60"/>
                  <a:pt x="191" y="58"/>
                </a:cubicBezTo>
                <a:cubicBezTo>
                  <a:pt x="188" y="56"/>
                  <a:pt x="189" y="48"/>
                  <a:pt x="187" y="45"/>
                </a:cubicBezTo>
                <a:cubicBezTo>
                  <a:pt x="186" y="42"/>
                  <a:pt x="177" y="43"/>
                  <a:pt x="175" y="41"/>
                </a:cubicBezTo>
                <a:cubicBezTo>
                  <a:pt x="173" y="38"/>
                  <a:pt x="186" y="30"/>
                  <a:pt x="186" y="30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66" y="31"/>
                  <a:pt x="166" y="31"/>
                  <a:pt x="166" y="31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37" y="7"/>
                  <a:pt x="137" y="7"/>
                  <a:pt x="137" y="7"/>
                </a:cubicBezTo>
                <a:cubicBezTo>
                  <a:pt x="123" y="5"/>
                  <a:pt x="123" y="5"/>
                  <a:pt x="123" y="5"/>
                </a:cubicBezTo>
                <a:cubicBezTo>
                  <a:pt x="121" y="8"/>
                  <a:pt x="121" y="8"/>
                  <a:pt x="121" y="8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3"/>
                  <a:pt x="112" y="16"/>
                  <a:pt x="110" y="14"/>
                </a:cubicBezTo>
                <a:cubicBezTo>
                  <a:pt x="107" y="12"/>
                  <a:pt x="101" y="14"/>
                  <a:pt x="106" y="8"/>
                </a:cubicBezTo>
                <a:cubicBezTo>
                  <a:pt x="105" y="9"/>
                  <a:pt x="102" y="9"/>
                  <a:pt x="101" y="9"/>
                </a:cubicBezTo>
                <a:cubicBezTo>
                  <a:pt x="107" y="1"/>
                  <a:pt x="94" y="2"/>
                  <a:pt x="91" y="0"/>
                </a:cubicBezTo>
                <a:cubicBezTo>
                  <a:pt x="90" y="1"/>
                  <a:pt x="89" y="4"/>
                  <a:pt x="89" y="5"/>
                </a:cubicBezTo>
                <a:cubicBezTo>
                  <a:pt x="90" y="5"/>
                  <a:pt x="95" y="7"/>
                  <a:pt x="95" y="8"/>
                </a:cubicBezTo>
                <a:cubicBezTo>
                  <a:pt x="95" y="12"/>
                  <a:pt x="92" y="10"/>
                  <a:pt x="89" y="12"/>
                </a:cubicBezTo>
                <a:cubicBezTo>
                  <a:pt x="84" y="14"/>
                  <a:pt x="80" y="18"/>
                  <a:pt x="77" y="18"/>
                </a:cubicBezTo>
                <a:cubicBezTo>
                  <a:pt x="74" y="18"/>
                  <a:pt x="66" y="22"/>
                  <a:pt x="64" y="23"/>
                </a:cubicBezTo>
                <a:cubicBezTo>
                  <a:pt x="60" y="25"/>
                  <a:pt x="58" y="35"/>
                  <a:pt x="53" y="30"/>
                </a:cubicBezTo>
                <a:cubicBezTo>
                  <a:pt x="53" y="30"/>
                  <a:pt x="50" y="32"/>
                  <a:pt x="47" y="37"/>
                </a:cubicBezTo>
                <a:cubicBezTo>
                  <a:pt x="45" y="39"/>
                  <a:pt x="43" y="40"/>
                  <a:pt x="41" y="39"/>
                </a:cubicBezTo>
                <a:cubicBezTo>
                  <a:pt x="40" y="48"/>
                  <a:pt x="33" y="42"/>
                  <a:pt x="30" y="44"/>
                </a:cubicBezTo>
                <a:cubicBezTo>
                  <a:pt x="29" y="44"/>
                  <a:pt x="25" y="46"/>
                  <a:pt x="25" y="46"/>
                </a:cubicBezTo>
                <a:cubicBezTo>
                  <a:pt x="19" y="43"/>
                  <a:pt x="18" y="48"/>
                  <a:pt x="16" y="49"/>
                </a:cubicBezTo>
                <a:cubicBezTo>
                  <a:pt x="14" y="52"/>
                  <a:pt x="11" y="61"/>
                  <a:pt x="10" y="62"/>
                </a:cubicBezTo>
                <a:cubicBezTo>
                  <a:pt x="9" y="62"/>
                  <a:pt x="3" y="54"/>
                  <a:pt x="2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3"/>
                  <a:pt x="7" y="67"/>
                </a:cubicBezTo>
                <a:cubicBezTo>
                  <a:pt x="9" y="70"/>
                  <a:pt x="18" y="72"/>
                  <a:pt x="16" y="76"/>
                </a:cubicBezTo>
                <a:cubicBezTo>
                  <a:pt x="17" y="76"/>
                  <a:pt x="18" y="77"/>
                  <a:pt x="19" y="77"/>
                </a:cubicBezTo>
                <a:cubicBezTo>
                  <a:pt x="19" y="79"/>
                  <a:pt x="18" y="84"/>
                  <a:pt x="17" y="84"/>
                </a:cubicBezTo>
                <a:cubicBezTo>
                  <a:pt x="14" y="88"/>
                  <a:pt x="14" y="88"/>
                  <a:pt x="14" y="88"/>
                </a:cubicBezTo>
                <a:cubicBezTo>
                  <a:pt x="14" y="92"/>
                  <a:pt x="18" y="92"/>
                  <a:pt x="19" y="93"/>
                </a:cubicBezTo>
                <a:cubicBezTo>
                  <a:pt x="21" y="96"/>
                  <a:pt x="21" y="100"/>
                  <a:pt x="23" y="103"/>
                </a:cubicBezTo>
                <a:cubicBezTo>
                  <a:pt x="24" y="106"/>
                  <a:pt x="29" y="115"/>
                  <a:pt x="33" y="116"/>
                </a:cubicBezTo>
                <a:cubicBezTo>
                  <a:pt x="40" y="117"/>
                  <a:pt x="49" y="130"/>
                  <a:pt x="50" y="130"/>
                </a:cubicBezTo>
                <a:cubicBezTo>
                  <a:pt x="53" y="130"/>
                  <a:pt x="59" y="131"/>
                  <a:pt x="59" y="135"/>
                </a:cubicBezTo>
                <a:cubicBezTo>
                  <a:pt x="60" y="143"/>
                  <a:pt x="66" y="136"/>
                  <a:pt x="69" y="141"/>
                </a:cubicBezTo>
                <a:cubicBezTo>
                  <a:pt x="72" y="146"/>
                  <a:pt x="76" y="149"/>
                  <a:pt x="77" y="154"/>
                </a:cubicBezTo>
                <a:cubicBezTo>
                  <a:pt x="81" y="153"/>
                  <a:pt x="81" y="153"/>
                  <a:pt x="81" y="153"/>
                </a:cubicBezTo>
                <a:cubicBezTo>
                  <a:pt x="81" y="153"/>
                  <a:pt x="83" y="155"/>
                  <a:pt x="85" y="155"/>
                </a:cubicBezTo>
                <a:cubicBezTo>
                  <a:pt x="86" y="156"/>
                  <a:pt x="89" y="161"/>
                  <a:pt x="89" y="161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101" y="167"/>
                  <a:pt x="101" y="167"/>
                  <a:pt x="101" y="167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12" y="162"/>
                  <a:pt x="112" y="162"/>
                  <a:pt x="112" y="162"/>
                </a:cubicBezTo>
                <a:cubicBezTo>
                  <a:pt x="112" y="162"/>
                  <a:pt x="116" y="164"/>
                  <a:pt x="118" y="164"/>
                </a:cubicBezTo>
                <a:cubicBezTo>
                  <a:pt x="119" y="164"/>
                  <a:pt x="116" y="158"/>
                  <a:pt x="116" y="156"/>
                </a:cubicBezTo>
                <a:cubicBezTo>
                  <a:pt x="117" y="154"/>
                  <a:pt x="121" y="150"/>
                  <a:pt x="121" y="150"/>
                </a:cubicBezTo>
                <a:cubicBezTo>
                  <a:pt x="128" y="153"/>
                  <a:pt x="128" y="153"/>
                  <a:pt x="128" y="153"/>
                </a:cubicBezTo>
                <a:cubicBezTo>
                  <a:pt x="129" y="136"/>
                  <a:pt x="129" y="136"/>
                  <a:pt x="129" y="136"/>
                </a:cubicBezTo>
                <a:cubicBezTo>
                  <a:pt x="135" y="136"/>
                  <a:pt x="135" y="136"/>
                  <a:pt x="135" y="136"/>
                </a:cubicBezTo>
                <a:cubicBezTo>
                  <a:pt x="135" y="136"/>
                  <a:pt x="137" y="138"/>
                  <a:pt x="140" y="138"/>
                </a:cubicBezTo>
                <a:cubicBezTo>
                  <a:pt x="142" y="137"/>
                  <a:pt x="143" y="136"/>
                  <a:pt x="143" y="136"/>
                </a:cubicBezTo>
                <a:cubicBezTo>
                  <a:pt x="143" y="136"/>
                  <a:pt x="150" y="138"/>
                  <a:pt x="151" y="138"/>
                </a:cubicBezTo>
                <a:cubicBezTo>
                  <a:pt x="152" y="138"/>
                  <a:pt x="161" y="143"/>
                  <a:pt x="161" y="143"/>
                </a:cubicBezTo>
                <a:cubicBezTo>
                  <a:pt x="161" y="143"/>
                  <a:pt x="163" y="142"/>
                  <a:pt x="167" y="142"/>
                </a:cubicBezTo>
                <a:cubicBezTo>
                  <a:pt x="172" y="142"/>
                  <a:pt x="177" y="150"/>
                  <a:pt x="177" y="150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3" y="144"/>
                  <a:pt x="193" y="144"/>
                  <a:pt x="193" y="144"/>
                </a:cubicBezTo>
                <a:cubicBezTo>
                  <a:pt x="204" y="147"/>
                  <a:pt x="204" y="147"/>
                  <a:pt x="204" y="147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13" y="150"/>
                  <a:pt x="213" y="150"/>
                  <a:pt x="213" y="150"/>
                </a:cubicBezTo>
                <a:cubicBezTo>
                  <a:pt x="216" y="152"/>
                  <a:pt x="216" y="152"/>
                  <a:pt x="216" y="152"/>
                </a:cubicBezTo>
                <a:cubicBezTo>
                  <a:pt x="217" y="149"/>
                  <a:pt x="222" y="141"/>
                  <a:pt x="226" y="139"/>
                </a:cubicBezTo>
                <a:cubicBezTo>
                  <a:pt x="230" y="137"/>
                  <a:pt x="242" y="141"/>
                  <a:pt x="242" y="141"/>
                </a:cubicBezTo>
                <a:cubicBezTo>
                  <a:pt x="255" y="133"/>
                  <a:pt x="255" y="133"/>
                  <a:pt x="255" y="133"/>
                </a:cubicBezTo>
                <a:cubicBezTo>
                  <a:pt x="255" y="133"/>
                  <a:pt x="253" y="130"/>
                  <a:pt x="256" y="126"/>
                </a:cubicBezTo>
                <a:cubicBezTo>
                  <a:pt x="259" y="123"/>
                  <a:pt x="261" y="127"/>
                  <a:pt x="263" y="123"/>
                </a:cubicBezTo>
                <a:cubicBezTo>
                  <a:pt x="266" y="119"/>
                  <a:pt x="264" y="111"/>
                  <a:pt x="266" y="107"/>
                </a:cubicBezTo>
                <a:cubicBezTo>
                  <a:pt x="270" y="104"/>
                  <a:pt x="272" y="106"/>
                  <a:pt x="276" y="103"/>
                </a:cubicBezTo>
                <a:cubicBezTo>
                  <a:pt x="280" y="100"/>
                  <a:pt x="281" y="92"/>
                  <a:pt x="281" y="92"/>
                </a:cubicBezTo>
                <a:cubicBezTo>
                  <a:pt x="288" y="93"/>
                  <a:pt x="288" y="93"/>
                  <a:pt x="288" y="93"/>
                </a:cubicBezTo>
                <a:cubicBezTo>
                  <a:pt x="295" y="90"/>
                  <a:pt x="295" y="90"/>
                  <a:pt x="295" y="90"/>
                </a:cubicBezTo>
                <a:lnTo>
                  <a:pt x="291" y="79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4046538" y="4452144"/>
            <a:ext cx="400050" cy="279400"/>
          </a:xfrm>
          <a:custGeom>
            <a:avLst/>
            <a:gdLst>
              <a:gd name="T0" fmla="*/ 2147483647 w 145"/>
              <a:gd name="T1" fmla="*/ 2147483647 h 102"/>
              <a:gd name="T2" fmla="*/ 2147483647 w 145"/>
              <a:gd name="T3" fmla="*/ 2147483647 h 102"/>
              <a:gd name="T4" fmla="*/ 2147483647 w 145"/>
              <a:gd name="T5" fmla="*/ 2147483647 h 102"/>
              <a:gd name="T6" fmla="*/ 2147483647 w 145"/>
              <a:gd name="T7" fmla="*/ 2147483647 h 102"/>
              <a:gd name="T8" fmla="*/ 2147483647 w 145"/>
              <a:gd name="T9" fmla="*/ 2147483647 h 102"/>
              <a:gd name="T10" fmla="*/ 2147483647 w 145"/>
              <a:gd name="T11" fmla="*/ 2147483647 h 102"/>
              <a:gd name="T12" fmla="*/ 2147483647 w 145"/>
              <a:gd name="T13" fmla="*/ 2147483647 h 102"/>
              <a:gd name="T14" fmla="*/ 2147483647 w 145"/>
              <a:gd name="T15" fmla="*/ 2147483647 h 102"/>
              <a:gd name="T16" fmla="*/ 2147483647 w 145"/>
              <a:gd name="T17" fmla="*/ 2147483647 h 102"/>
              <a:gd name="T18" fmla="*/ 2147483647 w 145"/>
              <a:gd name="T19" fmla="*/ 2147483647 h 102"/>
              <a:gd name="T20" fmla="*/ 0 w 145"/>
              <a:gd name="T21" fmla="*/ 2147483647 h 102"/>
              <a:gd name="T22" fmla="*/ 2147483647 w 145"/>
              <a:gd name="T23" fmla="*/ 2147483647 h 102"/>
              <a:gd name="T24" fmla="*/ 2147483647 w 145"/>
              <a:gd name="T25" fmla="*/ 2147483647 h 102"/>
              <a:gd name="T26" fmla="*/ 2147483647 w 145"/>
              <a:gd name="T27" fmla="*/ 2147483647 h 102"/>
              <a:gd name="T28" fmla="*/ 2147483647 w 145"/>
              <a:gd name="T29" fmla="*/ 2147483647 h 102"/>
              <a:gd name="T30" fmla="*/ 2147483647 w 145"/>
              <a:gd name="T31" fmla="*/ 2147483647 h 102"/>
              <a:gd name="T32" fmla="*/ 2147483647 w 145"/>
              <a:gd name="T33" fmla="*/ 2147483647 h 102"/>
              <a:gd name="T34" fmla="*/ 2147483647 w 145"/>
              <a:gd name="T35" fmla="*/ 2147483647 h 102"/>
              <a:gd name="T36" fmla="*/ 2147483647 w 145"/>
              <a:gd name="T37" fmla="*/ 2147483647 h 102"/>
              <a:gd name="T38" fmla="*/ 2147483647 w 145"/>
              <a:gd name="T39" fmla="*/ 2147483647 h 102"/>
              <a:gd name="T40" fmla="*/ 2147483647 w 145"/>
              <a:gd name="T41" fmla="*/ 2147483647 h 102"/>
              <a:gd name="T42" fmla="*/ 2147483647 w 145"/>
              <a:gd name="T43" fmla="*/ 2147483647 h 102"/>
              <a:gd name="T44" fmla="*/ 2147483647 w 145"/>
              <a:gd name="T45" fmla="*/ 2147483647 h 102"/>
              <a:gd name="T46" fmla="*/ 2147483647 w 145"/>
              <a:gd name="T47" fmla="*/ 2147483647 h 102"/>
              <a:gd name="T48" fmla="*/ 2147483647 w 145"/>
              <a:gd name="T49" fmla="*/ 2147483647 h 102"/>
              <a:gd name="T50" fmla="*/ 2147483647 w 145"/>
              <a:gd name="T51" fmla="*/ 2147483647 h 102"/>
              <a:gd name="T52" fmla="*/ 2147483647 w 145"/>
              <a:gd name="T53" fmla="*/ 2147483647 h 102"/>
              <a:gd name="T54" fmla="*/ 2147483647 w 145"/>
              <a:gd name="T55" fmla="*/ 2147483647 h 102"/>
              <a:gd name="T56" fmla="*/ 2147483647 w 145"/>
              <a:gd name="T57" fmla="*/ 2147483647 h 102"/>
              <a:gd name="T58" fmla="*/ 2147483647 w 145"/>
              <a:gd name="T59" fmla="*/ 2147483647 h 102"/>
              <a:gd name="T60" fmla="*/ 2147483647 w 145"/>
              <a:gd name="T61" fmla="*/ 2147483647 h 102"/>
              <a:gd name="T62" fmla="*/ 2147483647 w 145"/>
              <a:gd name="T63" fmla="*/ 2147483647 h 102"/>
              <a:gd name="T64" fmla="*/ 2147483647 w 145"/>
              <a:gd name="T65" fmla="*/ 2147483647 h 102"/>
              <a:gd name="T66" fmla="*/ 2147483647 w 145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5"/>
              <a:gd name="T103" fmla="*/ 0 h 102"/>
              <a:gd name="T104" fmla="*/ 145 w 145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5" h="102">
                <a:moveTo>
                  <a:pt x="117" y="6"/>
                </a:moveTo>
                <a:cubicBezTo>
                  <a:pt x="115" y="10"/>
                  <a:pt x="119" y="13"/>
                  <a:pt x="119" y="13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5"/>
                  <a:pt x="114" y="12"/>
                  <a:pt x="108" y="13"/>
                </a:cubicBezTo>
                <a:cubicBezTo>
                  <a:pt x="100" y="13"/>
                  <a:pt x="100" y="15"/>
                  <a:pt x="100" y="15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4" y="18"/>
                  <a:pt x="91" y="18"/>
                </a:cubicBezTo>
                <a:cubicBezTo>
                  <a:pt x="88" y="17"/>
                  <a:pt x="83" y="20"/>
                  <a:pt x="83" y="20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2" y="21"/>
                  <a:pt x="68" y="22"/>
                </a:cubicBezTo>
                <a:cubicBezTo>
                  <a:pt x="65" y="22"/>
                  <a:pt x="66" y="28"/>
                  <a:pt x="64" y="29"/>
                </a:cubicBezTo>
                <a:cubicBezTo>
                  <a:pt x="62" y="30"/>
                  <a:pt x="59" y="30"/>
                  <a:pt x="59" y="30"/>
                </a:cubicBezTo>
                <a:cubicBezTo>
                  <a:pt x="53" y="37"/>
                  <a:pt x="53" y="37"/>
                  <a:pt x="53" y="37"/>
                </a:cubicBezTo>
                <a:cubicBezTo>
                  <a:pt x="46" y="34"/>
                  <a:pt x="46" y="34"/>
                  <a:pt x="46" y="34"/>
                </a:cubicBezTo>
                <a:cubicBezTo>
                  <a:pt x="35" y="36"/>
                  <a:pt x="35" y="36"/>
                  <a:pt x="35" y="36"/>
                </a:cubicBezTo>
                <a:cubicBezTo>
                  <a:pt x="33" y="33"/>
                  <a:pt x="33" y="33"/>
                  <a:pt x="33" y="33"/>
                </a:cubicBezTo>
                <a:cubicBezTo>
                  <a:pt x="23" y="30"/>
                  <a:pt x="23" y="30"/>
                  <a:pt x="23" y="30"/>
                </a:cubicBezTo>
                <a:cubicBezTo>
                  <a:pt x="18" y="31"/>
                  <a:pt x="18" y="31"/>
                  <a:pt x="18" y="31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1"/>
                  <a:pt x="16" y="35"/>
                  <a:pt x="15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0" y="45"/>
                  <a:pt x="0" y="45"/>
                  <a:pt x="0" y="45"/>
                </a:cubicBez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13" y="47"/>
                  <a:pt x="14" y="53"/>
                </a:cubicBezTo>
                <a:cubicBezTo>
                  <a:pt x="14" y="57"/>
                  <a:pt x="4" y="62"/>
                  <a:pt x="4" y="62"/>
                </a:cubicBezTo>
                <a:cubicBezTo>
                  <a:pt x="5" y="68"/>
                  <a:pt x="5" y="68"/>
                  <a:pt x="5" y="68"/>
                </a:cubicBezTo>
                <a:cubicBezTo>
                  <a:pt x="5" y="68"/>
                  <a:pt x="13" y="62"/>
                  <a:pt x="14" y="65"/>
                </a:cubicBezTo>
                <a:cubicBezTo>
                  <a:pt x="15" y="67"/>
                  <a:pt x="11" y="78"/>
                  <a:pt x="11" y="78"/>
                </a:cubicBezTo>
                <a:cubicBezTo>
                  <a:pt x="11" y="78"/>
                  <a:pt x="23" y="78"/>
                  <a:pt x="23" y="84"/>
                </a:cubicBezTo>
                <a:cubicBezTo>
                  <a:pt x="23" y="88"/>
                  <a:pt x="18" y="91"/>
                  <a:pt x="18" y="91"/>
                </a:cubicBezTo>
                <a:cubicBezTo>
                  <a:pt x="11" y="94"/>
                  <a:pt x="11" y="94"/>
                  <a:pt x="11" y="94"/>
                </a:cubicBezTo>
                <a:cubicBezTo>
                  <a:pt x="7" y="99"/>
                  <a:pt x="7" y="99"/>
                  <a:pt x="7" y="99"/>
                </a:cubicBezTo>
                <a:cubicBezTo>
                  <a:pt x="7" y="99"/>
                  <a:pt x="12" y="102"/>
                  <a:pt x="14" y="102"/>
                </a:cubicBezTo>
                <a:cubicBezTo>
                  <a:pt x="15" y="102"/>
                  <a:pt x="19" y="98"/>
                  <a:pt x="19" y="98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32" y="97"/>
                  <a:pt x="32" y="97"/>
                  <a:pt x="32" y="97"/>
                </a:cubicBezTo>
                <a:cubicBezTo>
                  <a:pt x="35" y="99"/>
                  <a:pt x="35" y="99"/>
                  <a:pt x="35" y="99"/>
                </a:cubicBezTo>
                <a:cubicBezTo>
                  <a:pt x="52" y="93"/>
                  <a:pt x="52" y="93"/>
                  <a:pt x="52" y="93"/>
                </a:cubicBezTo>
                <a:cubicBezTo>
                  <a:pt x="53" y="89"/>
                  <a:pt x="53" y="89"/>
                  <a:pt x="53" y="89"/>
                </a:cubicBezTo>
                <a:cubicBezTo>
                  <a:pt x="55" y="88"/>
                  <a:pt x="55" y="88"/>
                  <a:pt x="55" y="88"/>
                </a:cubicBezTo>
                <a:cubicBezTo>
                  <a:pt x="55" y="88"/>
                  <a:pt x="54" y="85"/>
                  <a:pt x="55" y="84"/>
                </a:cubicBezTo>
                <a:cubicBezTo>
                  <a:pt x="58" y="84"/>
                  <a:pt x="58" y="88"/>
                  <a:pt x="58" y="88"/>
                </a:cubicBezTo>
                <a:cubicBezTo>
                  <a:pt x="62" y="93"/>
                  <a:pt x="62" y="93"/>
                  <a:pt x="62" y="93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1" y="92"/>
                  <a:pt x="72" y="92"/>
                </a:cubicBezTo>
                <a:cubicBezTo>
                  <a:pt x="75" y="92"/>
                  <a:pt x="80" y="96"/>
                  <a:pt x="80" y="96"/>
                </a:cubicBezTo>
                <a:cubicBezTo>
                  <a:pt x="80" y="96"/>
                  <a:pt x="78" y="99"/>
                  <a:pt x="84" y="99"/>
                </a:cubicBezTo>
                <a:cubicBezTo>
                  <a:pt x="91" y="99"/>
                  <a:pt x="94" y="94"/>
                  <a:pt x="94" y="94"/>
                </a:cubicBezTo>
                <a:cubicBezTo>
                  <a:pt x="94" y="94"/>
                  <a:pt x="88" y="90"/>
                  <a:pt x="91" y="88"/>
                </a:cubicBezTo>
                <a:cubicBezTo>
                  <a:pt x="93" y="86"/>
                  <a:pt x="95" y="83"/>
                  <a:pt x="95" y="83"/>
                </a:cubicBezTo>
                <a:cubicBezTo>
                  <a:pt x="93" y="80"/>
                  <a:pt x="93" y="80"/>
                  <a:pt x="93" y="80"/>
                </a:cubicBezTo>
                <a:cubicBezTo>
                  <a:pt x="93" y="80"/>
                  <a:pt x="83" y="84"/>
                  <a:pt x="85" y="80"/>
                </a:cubicBezTo>
                <a:cubicBezTo>
                  <a:pt x="87" y="76"/>
                  <a:pt x="101" y="69"/>
                  <a:pt x="101" y="69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09" y="58"/>
                  <a:pt x="99" y="54"/>
                  <a:pt x="102" y="50"/>
                </a:cubicBezTo>
                <a:cubicBezTo>
                  <a:pt x="105" y="46"/>
                  <a:pt x="124" y="38"/>
                  <a:pt x="124" y="38"/>
                </a:cubicBezTo>
                <a:cubicBezTo>
                  <a:pt x="124" y="38"/>
                  <a:pt x="121" y="31"/>
                  <a:pt x="124" y="31"/>
                </a:cubicBezTo>
                <a:cubicBezTo>
                  <a:pt x="126" y="31"/>
                  <a:pt x="132" y="34"/>
                  <a:pt x="132" y="34"/>
                </a:cubicBezTo>
                <a:cubicBezTo>
                  <a:pt x="132" y="34"/>
                  <a:pt x="129" y="23"/>
                  <a:pt x="132" y="23"/>
                </a:cubicBezTo>
                <a:cubicBezTo>
                  <a:pt x="136" y="22"/>
                  <a:pt x="145" y="25"/>
                  <a:pt x="145" y="25"/>
                </a:cubicBezTo>
                <a:cubicBezTo>
                  <a:pt x="145" y="20"/>
                  <a:pt x="145" y="20"/>
                  <a:pt x="145" y="20"/>
                </a:cubicBezTo>
                <a:cubicBezTo>
                  <a:pt x="145" y="20"/>
                  <a:pt x="137" y="21"/>
                  <a:pt x="137" y="18"/>
                </a:cubicBezTo>
                <a:cubicBezTo>
                  <a:pt x="137" y="11"/>
                  <a:pt x="137" y="11"/>
                  <a:pt x="137" y="11"/>
                </a:cubicBezTo>
                <a:cubicBezTo>
                  <a:pt x="137" y="11"/>
                  <a:pt x="133" y="12"/>
                  <a:pt x="133" y="9"/>
                </a:cubicBezTo>
                <a:cubicBezTo>
                  <a:pt x="134" y="7"/>
                  <a:pt x="137" y="5"/>
                  <a:pt x="133" y="3"/>
                </a:cubicBezTo>
                <a:cubicBezTo>
                  <a:pt x="132" y="3"/>
                  <a:pt x="128" y="2"/>
                  <a:pt x="124" y="0"/>
                </a:cubicBezTo>
                <a:cubicBezTo>
                  <a:pt x="121" y="3"/>
                  <a:pt x="121" y="3"/>
                  <a:pt x="121" y="3"/>
                </a:cubicBezTo>
                <a:cubicBezTo>
                  <a:pt x="121" y="3"/>
                  <a:pt x="119" y="2"/>
                  <a:pt x="117" y="6"/>
                </a:cubicBez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3254375" y="5023644"/>
            <a:ext cx="23813" cy="14287"/>
          </a:xfrm>
          <a:custGeom>
            <a:avLst/>
            <a:gdLst>
              <a:gd name="T0" fmla="*/ 2147483647 w 9"/>
              <a:gd name="T1" fmla="*/ 2147483647 h 5"/>
              <a:gd name="T2" fmla="*/ 2147483647 w 9"/>
              <a:gd name="T3" fmla="*/ 2147483647 h 5"/>
              <a:gd name="T4" fmla="*/ 2147483647 w 9"/>
              <a:gd name="T5" fmla="*/ 2147483647 h 5"/>
              <a:gd name="T6" fmla="*/ 2147483647 w 9"/>
              <a:gd name="T7" fmla="*/ 2147483647 h 5"/>
              <a:gd name="T8" fmla="*/ 2147483647 w 9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5"/>
              <a:gd name="T17" fmla="*/ 9 w 9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5">
                <a:moveTo>
                  <a:pt x="4" y="1"/>
                </a:moveTo>
                <a:cubicBezTo>
                  <a:pt x="0" y="1"/>
                  <a:pt x="4" y="5"/>
                  <a:pt x="4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9" y="3"/>
                  <a:pt x="9" y="3"/>
                </a:cubicBezTo>
                <a:cubicBezTo>
                  <a:pt x="9" y="3"/>
                  <a:pt x="6" y="0"/>
                  <a:pt x="4" y="1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3108325" y="4306094"/>
            <a:ext cx="573088" cy="354012"/>
          </a:xfrm>
          <a:custGeom>
            <a:avLst/>
            <a:gdLst>
              <a:gd name="T0" fmla="*/ 2147483647 w 208"/>
              <a:gd name="T1" fmla="*/ 2147483647 h 129"/>
              <a:gd name="T2" fmla="*/ 2147483647 w 208"/>
              <a:gd name="T3" fmla="*/ 2147483647 h 129"/>
              <a:gd name="T4" fmla="*/ 2147483647 w 208"/>
              <a:gd name="T5" fmla="*/ 2147483647 h 129"/>
              <a:gd name="T6" fmla="*/ 2147483647 w 208"/>
              <a:gd name="T7" fmla="*/ 2147483647 h 129"/>
              <a:gd name="T8" fmla="*/ 2147483647 w 208"/>
              <a:gd name="T9" fmla="*/ 2147483647 h 129"/>
              <a:gd name="T10" fmla="*/ 2147483647 w 208"/>
              <a:gd name="T11" fmla="*/ 2147483647 h 129"/>
              <a:gd name="T12" fmla="*/ 2147483647 w 208"/>
              <a:gd name="T13" fmla="*/ 2147483647 h 129"/>
              <a:gd name="T14" fmla="*/ 2147483647 w 208"/>
              <a:gd name="T15" fmla="*/ 2147483647 h 129"/>
              <a:gd name="T16" fmla="*/ 2147483647 w 208"/>
              <a:gd name="T17" fmla="*/ 2147483647 h 129"/>
              <a:gd name="T18" fmla="*/ 2147483647 w 208"/>
              <a:gd name="T19" fmla="*/ 2147483647 h 129"/>
              <a:gd name="T20" fmla="*/ 2147483647 w 208"/>
              <a:gd name="T21" fmla="*/ 2147483647 h 129"/>
              <a:gd name="T22" fmla="*/ 2147483647 w 208"/>
              <a:gd name="T23" fmla="*/ 2147483647 h 129"/>
              <a:gd name="T24" fmla="*/ 2147483647 w 208"/>
              <a:gd name="T25" fmla="*/ 2147483647 h 129"/>
              <a:gd name="T26" fmla="*/ 2147483647 w 208"/>
              <a:gd name="T27" fmla="*/ 2147483647 h 129"/>
              <a:gd name="T28" fmla="*/ 2147483647 w 208"/>
              <a:gd name="T29" fmla="*/ 2147483647 h 129"/>
              <a:gd name="T30" fmla="*/ 2147483647 w 208"/>
              <a:gd name="T31" fmla="*/ 2147483647 h 129"/>
              <a:gd name="T32" fmla="*/ 2147483647 w 208"/>
              <a:gd name="T33" fmla="*/ 2147483647 h 129"/>
              <a:gd name="T34" fmla="*/ 2147483647 w 208"/>
              <a:gd name="T35" fmla="*/ 2147483647 h 129"/>
              <a:gd name="T36" fmla="*/ 2147483647 w 208"/>
              <a:gd name="T37" fmla="*/ 2147483647 h 129"/>
              <a:gd name="T38" fmla="*/ 2147483647 w 208"/>
              <a:gd name="T39" fmla="*/ 2147483647 h 129"/>
              <a:gd name="T40" fmla="*/ 0 w 208"/>
              <a:gd name="T41" fmla="*/ 2147483647 h 129"/>
              <a:gd name="T42" fmla="*/ 2147483647 w 208"/>
              <a:gd name="T43" fmla="*/ 2147483647 h 129"/>
              <a:gd name="T44" fmla="*/ 2147483647 w 208"/>
              <a:gd name="T45" fmla="*/ 2147483647 h 129"/>
              <a:gd name="T46" fmla="*/ 2147483647 w 208"/>
              <a:gd name="T47" fmla="*/ 2147483647 h 129"/>
              <a:gd name="T48" fmla="*/ 2147483647 w 208"/>
              <a:gd name="T49" fmla="*/ 2147483647 h 129"/>
              <a:gd name="T50" fmla="*/ 2147483647 w 208"/>
              <a:gd name="T51" fmla="*/ 2147483647 h 129"/>
              <a:gd name="T52" fmla="*/ 2147483647 w 208"/>
              <a:gd name="T53" fmla="*/ 2147483647 h 129"/>
              <a:gd name="T54" fmla="*/ 2147483647 w 208"/>
              <a:gd name="T55" fmla="*/ 2147483647 h 129"/>
              <a:gd name="T56" fmla="*/ 2147483647 w 208"/>
              <a:gd name="T57" fmla="*/ 2147483647 h 129"/>
              <a:gd name="T58" fmla="*/ 2147483647 w 208"/>
              <a:gd name="T59" fmla="*/ 2147483647 h 129"/>
              <a:gd name="T60" fmla="*/ 2147483647 w 208"/>
              <a:gd name="T61" fmla="*/ 2147483647 h 129"/>
              <a:gd name="T62" fmla="*/ 2147483647 w 208"/>
              <a:gd name="T63" fmla="*/ 2147483647 h 129"/>
              <a:gd name="T64" fmla="*/ 2147483647 w 208"/>
              <a:gd name="T65" fmla="*/ 2147483647 h 129"/>
              <a:gd name="T66" fmla="*/ 2147483647 w 208"/>
              <a:gd name="T67" fmla="*/ 2147483647 h 129"/>
              <a:gd name="T68" fmla="*/ 2147483647 w 208"/>
              <a:gd name="T69" fmla="*/ 2147483647 h 129"/>
              <a:gd name="T70" fmla="*/ 2147483647 w 208"/>
              <a:gd name="T71" fmla="*/ 2147483647 h 129"/>
              <a:gd name="T72" fmla="*/ 2147483647 w 208"/>
              <a:gd name="T73" fmla="*/ 2147483647 h 129"/>
              <a:gd name="T74" fmla="*/ 2147483647 w 208"/>
              <a:gd name="T75" fmla="*/ 2147483647 h 129"/>
              <a:gd name="T76" fmla="*/ 2147483647 w 208"/>
              <a:gd name="T77" fmla="*/ 2147483647 h 129"/>
              <a:gd name="T78" fmla="*/ 2147483647 w 208"/>
              <a:gd name="T79" fmla="*/ 2147483647 h 129"/>
              <a:gd name="T80" fmla="*/ 2147483647 w 208"/>
              <a:gd name="T81" fmla="*/ 2147483647 h 129"/>
              <a:gd name="T82" fmla="*/ 2147483647 w 208"/>
              <a:gd name="T83" fmla="*/ 2147483647 h 129"/>
              <a:gd name="T84" fmla="*/ 2147483647 w 208"/>
              <a:gd name="T85" fmla="*/ 2147483647 h 129"/>
              <a:gd name="T86" fmla="*/ 2147483647 w 208"/>
              <a:gd name="T87" fmla="*/ 2147483647 h 129"/>
              <a:gd name="T88" fmla="*/ 2147483647 w 208"/>
              <a:gd name="T89" fmla="*/ 2147483647 h 129"/>
              <a:gd name="T90" fmla="*/ 2147483647 w 208"/>
              <a:gd name="T91" fmla="*/ 2147483647 h 129"/>
              <a:gd name="T92" fmla="*/ 2147483647 w 208"/>
              <a:gd name="T93" fmla="*/ 2147483647 h 129"/>
              <a:gd name="T94" fmla="*/ 2147483647 w 208"/>
              <a:gd name="T95" fmla="*/ 2147483647 h 129"/>
              <a:gd name="T96" fmla="*/ 2147483647 w 208"/>
              <a:gd name="T97" fmla="*/ 2147483647 h 129"/>
              <a:gd name="T98" fmla="*/ 2147483647 w 208"/>
              <a:gd name="T99" fmla="*/ 2147483647 h 129"/>
              <a:gd name="T100" fmla="*/ 2147483647 w 208"/>
              <a:gd name="T101" fmla="*/ 2147483647 h 129"/>
              <a:gd name="T102" fmla="*/ 2147483647 w 208"/>
              <a:gd name="T103" fmla="*/ 2147483647 h 129"/>
              <a:gd name="T104" fmla="*/ 2147483647 w 208"/>
              <a:gd name="T105" fmla="*/ 2147483647 h 129"/>
              <a:gd name="T106" fmla="*/ 2147483647 w 208"/>
              <a:gd name="T107" fmla="*/ 2147483647 h 12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8"/>
              <a:gd name="T163" fmla="*/ 0 h 129"/>
              <a:gd name="T164" fmla="*/ 208 w 208"/>
              <a:gd name="T165" fmla="*/ 129 h 12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8" h="129">
                <a:moveTo>
                  <a:pt x="204" y="79"/>
                </a:moveTo>
                <a:cubicBezTo>
                  <a:pt x="208" y="59"/>
                  <a:pt x="208" y="59"/>
                  <a:pt x="208" y="59"/>
                </a:cubicBezTo>
                <a:cubicBezTo>
                  <a:pt x="203" y="55"/>
                  <a:pt x="203" y="55"/>
                  <a:pt x="203" y="55"/>
                </a:cubicBezTo>
                <a:cubicBezTo>
                  <a:pt x="203" y="55"/>
                  <a:pt x="197" y="62"/>
                  <a:pt x="194" y="63"/>
                </a:cubicBezTo>
                <a:cubicBezTo>
                  <a:pt x="191" y="65"/>
                  <a:pt x="184" y="60"/>
                  <a:pt x="184" y="60"/>
                </a:cubicBezTo>
                <a:cubicBezTo>
                  <a:pt x="184" y="60"/>
                  <a:pt x="180" y="61"/>
                  <a:pt x="179" y="59"/>
                </a:cubicBezTo>
                <a:cubicBezTo>
                  <a:pt x="178" y="58"/>
                  <a:pt x="180" y="52"/>
                  <a:pt x="180" y="52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4" y="49"/>
                  <a:pt x="162" y="48"/>
                  <a:pt x="160" y="46"/>
                </a:cubicBezTo>
                <a:cubicBezTo>
                  <a:pt x="158" y="43"/>
                  <a:pt x="162" y="39"/>
                  <a:pt x="162" y="39"/>
                </a:cubicBezTo>
                <a:cubicBezTo>
                  <a:pt x="162" y="39"/>
                  <a:pt x="172" y="29"/>
                  <a:pt x="172" y="26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65" y="17"/>
                  <a:pt x="165" y="14"/>
                  <a:pt x="158" y="12"/>
                </a:cubicBezTo>
                <a:cubicBezTo>
                  <a:pt x="155" y="11"/>
                  <a:pt x="151" y="10"/>
                  <a:pt x="148" y="9"/>
                </a:cubicBezTo>
                <a:cubicBezTo>
                  <a:pt x="145" y="8"/>
                  <a:pt x="141" y="11"/>
                  <a:pt x="140" y="11"/>
                </a:cubicBezTo>
                <a:cubicBezTo>
                  <a:pt x="138" y="10"/>
                  <a:pt x="137" y="7"/>
                  <a:pt x="135" y="4"/>
                </a:cubicBezTo>
                <a:cubicBezTo>
                  <a:pt x="135" y="5"/>
                  <a:pt x="135" y="8"/>
                  <a:pt x="134" y="9"/>
                </a:cubicBezTo>
                <a:cubicBezTo>
                  <a:pt x="132" y="5"/>
                  <a:pt x="131" y="0"/>
                  <a:pt x="128" y="2"/>
                </a:cubicBezTo>
                <a:cubicBezTo>
                  <a:pt x="127" y="0"/>
                  <a:pt x="125" y="1"/>
                  <a:pt x="125" y="1"/>
                </a:cubicBezTo>
                <a:cubicBezTo>
                  <a:pt x="123" y="2"/>
                  <a:pt x="117" y="4"/>
                  <a:pt x="118" y="8"/>
                </a:cubicBezTo>
                <a:cubicBezTo>
                  <a:pt x="118" y="11"/>
                  <a:pt x="120" y="9"/>
                  <a:pt x="122" y="10"/>
                </a:cubicBezTo>
                <a:cubicBezTo>
                  <a:pt x="123" y="11"/>
                  <a:pt x="132" y="9"/>
                  <a:pt x="125" y="14"/>
                </a:cubicBezTo>
                <a:cubicBezTo>
                  <a:pt x="124" y="11"/>
                  <a:pt x="122" y="12"/>
                  <a:pt x="122" y="15"/>
                </a:cubicBezTo>
                <a:cubicBezTo>
                  <a:pt x="116" y="17"/>
                  <a:pt x="115" y="13"/>
                  <a:pt x="112" y="13"/>
                </a:cubicBezTo>
                <a:cubicBezTo>
                  <a:pt x="107" y="12"/>
                  <a:pt x="105" y="18"/>
                  <a:pt x="101" y="16"/>
                </a:cubicBezTo>
                <a:cubicBezTo>
                  <a:pt x="91" y="12"/>
                  <a:pt x="86" y="18"/>
                  <a:pt x="83" y="15"/>
                </a:cubicBezTo>
                <a:cubicBezTo>
                  <a:pt x="83" y="14"/>
                  <a:pt x="84" y="14"/>
                  <a:pt x="85" y="14"/>
                </a:cubicBezTo>
                <a:cubicBezTo>
                  <a:pt x="84" y="14"/>
                  <a:pt x="82" y="13"/>
                  <a:pt x="81" y="13"/>
                </a:cubicBezTo>
                <a:cubicBezTo>
                  <a:pt x="80" y="12"/>
                  <a:pt x="80" y="12"/>
                  <a:pt x="80" y="11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65" y="24"/>
                  <a:pt x="61" y="24"/>
                </a:cubicBezTo>
                <a:cubicBezTo>
                  <a:pt x="57" y="23"/>
                  <a:pt x="58" y="16"/>
                  <a:pt x="52" y="16"/>
                </a:cubicBezTo>
                <a:cubicBezTo>
                  <a:pt x="48" y="15"/>
                  <a:pt x="46" y="27"/>
                  <a:pt x="46" y="27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39" y="44"/>
                  <a:pt x="35" y="47"/>
                </a:cubicBezTo>
                <a:cubicBezTo>
                  <a:pt x="32" y="50"/>
                  <a:pt x="28" y="49"/>
                  <a:pt x="25" y="51"/>
                </a:cubicBezTo>
                <a:cubicBezTo>
                  <a:pt x="23" y="52"/>
                  <a:pt x="26" y="58"/>
                  <a:pt x="24" y="64"/>
                </a:cubicBezTo>
                <a:cubicBezTo>
                  <a:pt x="22" y="70"/>
                  <a:pt x="11" y="73"/>
                  <a:pt x="7" y="79"/>
                </a:cubicBezTo>
                <a:cubicBezTo>
                  <a:pt x="2" y="87"/>
                  <a:pt x="9" y="90"/>
                  <a:pt x="9" y="90"/>
                </a:cubicBezTo>
                <a:cubicBezTo>
                  <a:pt x="4" y="97"/>
                  <a:pt x="4" y="97"/>
                  <a:pt x="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1" y="103"/>
                  <a:pt x="1" y="103"/>
                  <a:pt x="1" y="103"/>
                </a:cubicBezTo>
                <a:cubicBezTo>
                  <a:pt x="8" y="103"/>
                  <a:pt x="8" y="103"/>
                  <a:pt x="8" y="103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6"/>
                  <a:pt x="12" y="95"/>
                  <a:pt x="12" y="93"/>
                </a:cubicBezTo>
                <a:cubicBezTo>
                  <a:pt x="12" y="90"/>
                  <a:pt x="17" y="84"/>
                  <a:pt x="26" y="83"/>
                </a:cubicBezTo>
                <a:cubicBezTo>
                  <a:pt x="34" y="82"/>
                  <a:pt x="40" y="87"/>
                  <a:pt x="4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42" y="94"/>
                  <a:pt x="41" y="98"/>
                </a:cubicBezTo>
                <a:cubicBezTo>
                  <a:pt x="40" y="103"/>
                  <a:pt x="37" y="107"/>
                  <a:pt x="37" y="107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42" y="110"/>
                  <a:pt x="48" y="112"/>
                  <a:pt x="48" y="120"/>
                </a:cubicBezTo>
                <a:cubicBezTo>
                  <a:pt x="48" y="122"/>
                  <a:pt x="48" y="122"/>
                  <a:pt x="48" y="122"/>
                </a:cubicBezTo>
                <a:cubicBezTo>
                  <a:pt x="48" y="123"/>
                  <a:pt x="50" y="124"/>
                  <a:pt x="52" y="124"/>
                </a:cubicBezTo>
                <a:cubicBezTo>
                  <a:pt x="57" y="123"/>
                  <a:pt x="57" y="120"/>
                  <a:pt x="58" y="120"/>
                </a:cubicBezTo>
                <a:cubicBezTo>
                  <a:pt x="60" y="121"/>
                  <a:pt x="61" y="122"/>
                  <a:pt x="64" y="121"/>
                </a:cubicBezTo>
                <a:cubicBezTo>
                  <a:pt x="67" y="121"/>
                  <a:pt x="68" y="116"/>
                  <a:pt x="71" y="116"/>
                </a:cubicBezTo>
                <a:cubicBezTo>
                  <a:pt x="72" y="116"/>
                  <a:pt x="79" y="122"/>
                  <a:pt x="82" y="122"/>
                </a:cubicBezTo>
                <a:cubicBezTo>
                  <a:pt x="86" y="122"/>
                  <a:pt x="85" y="118"/>
                  <a:pt x="86" y="118"/>
                </a:cubicBezTo>
                <a:cubicBezTo>
                  <a:pt x="88" y="118"/>
                  <a:pt x="91" y="118"/>
                  <a:pt x="92" y="116"/>
                </a:cubicBezTo>
                <a:cubicBezTo>
                  <a:pt x="93" y="115"/>
                  <a:pt x="92" y="112"/>
                  <a:pt x="94" y="111"/>
                </a:cubicBezTo>
                <a:cubicBezTo>
                  <a:pt x="97" y="110"/>
                  <a:pt x="100" y="107"/>
                  <a:pt x="100" y="107"/>
                </a:cubicBezTo>
                <a:cubicBezTo>
                  <a:pt x="97" y="99"/>
                  <a:pt x="97" y="99"/>
                  <a:pt x="97" y="99"/>
                </a:cubicBezTo>
                <a:cubicBezTo>
                  <a:pt x="99" y="96"/>
                  <a:pt x="99" y="96"/>
                  <a:pt x="99" y="96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16" y="90"/>
                  <a:pt x="110" y="96"/>
                  <a:pt x="112" y="99"/>
                </a:cubicBezTo>
                <a:cubicBezTo>
                  <a:pt x="114" y="103"/>
                  <a:pt x="118" y="104"/>
                  <a:pt x="118" y="105"/>
                </a:cubicBezTo>
                <a:cubicBezTo>
                  <a:pt x="118" y="106"/>
                  <a:pt x="117" y="108"/>
                  <a:pt x="121" y="110"/>
                </a:cubicBezTo>
                <a:cubicBezTo>
                  <a:pt x="124" y="112"/>
                  <a:pt x="129" y="111"/>
                  <a:pt x="129" y="111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29" y="116"/>
                  <a:pt x="129" y="116"/>
                  <a:pt x="129" y="116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5" y="128"/>
                  <a:pt x="135" y="128"/>
                  <a:pt x="135" y="128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7" y="118"/>
                  <a:pt x="137" y="118"/>
                  <a:pt x="137" y="118"/>
                </a:cubicBezTo>
                <a:cubicBezTo>
                  <a:pt x="141" y="114"/>
                  <a:pt x="141" y="114"/>
                  <a:pt x="141" y="114"/>
                </a:cubicBezTo>
                <a:cubicBezTo>
                  <a:pt x="142" y="111"/>
                  <a:pt x="142" y="111"/>
                  <a:pt x="142" y="111"/>
                </a:cubicBezTo>
                <a:cubicBezTo>
                  <a:pt x="142" y="111"/>
                  <a:pt x="148" y="107"/>
                  <a:pt x="150" y="102"/>
                </a:cubicBezTo>
                <a:cubicBezTo>
                  <a:pt x="153" y="96"/>
                  <a:pt x="153" y="93"/>
                  <a:pt x="153" y="93"/>
                </a:cubicBezTo>
                <a:cubicBezTo>
                  <a:pt x="150" y="91"/>
                  <a:pt x="150" y="91"/>
                  <a:pt x="150" y="91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157" y="88"/>
                  <a:pt x="157" y="88"/>
                  <a:pt x="157" y="88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86"/>
                  <a:pt x="159" y="96"/>
                  <a:pt x="164" y="99"/>
                </a:cubicBezTo>
                <a:cubicBezTo>
                  <a:pt x="170" y="102"/>
                  <a:pt x="173" y="97"/>
                  <a:pt x="173" y="97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4" y="99"/>
                  <a:pt x="184" y="99"/>
                  <a:pt x="184" y="99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88" y="105"/>
                  <a:pt x="188" y="105"/>
                  <a:pt x="188" y="105"/>
                </a:cubicBezTo>
                <a:cubicBezTo>
                  <a:pt x="190" y="105"/>
                  <a:pt x="190" y="105"/>
                  <a:pt x="190" y="105"/>
                </a:cubicBezTo>
                <a:cubicBezTo>
                  <a:pt x="190" y="98"/>
                  <a:pt x="190" y="98"/>
                  <a:pt x="190" y="98"/>
                </a:cubicBezTo>
                <a:cubicBezTo>
                  <a:pt x="193" y="93"/>
                  <a:pt x="193" y="93"/>
                  <a:pt x="193" y="93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88" y="92"/>
                  <a:pt x="188" y="92"/>
                  <a:pt x="188" y="92"/>
                </a:cubicBezTo>
                <a:cubicBezTo>
                  <a:pt x="188" y="92"/>
                  <a:pt x="182" y="88"/>
                  <a:pt x="188" y="82"/>
                </a:cubicBezTo>
                <a:cubicBezTo>
                  <a:pt x="194" y="76"/>
                  <a:pt x="196" y="77"/>
                  <a:pt x="196" y="77"/>
                </a:cubicBezTo>
                <a:cubicBezTo>
                  <a:pt x="197" y="83"/>
                  <a:pt x="197" y="83"/>
                  <a:pt x="197" y="83"/>
                </a:cubicBezTo>
                <a:cubicBezTo>
                  <a:pt x="207" y="86"/>
                  <a:pt x="207" y="86"/>
                  <a:pt x="207" y="86"/>
                </a:cubicBezTo>
                <a:cubicBezTo>
                  <a:pt x="207" y="79"/>
                  <a:pt x="207" y="79"/>
                  <a:pt x="207" y="79"/>
                </a:cubicBezTo>
                <a:lnTo>
                  <a:pt x="204" y="79"/>
                </a:lnTo>
                <a:close/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3543300" y="4412456"/>
            <a:ext cx="23813" cy="28575"/>
          </a:xfrm>
          <a:custGeom>
            <a:avLst/>
            <a:gdLst>
              <a:gd name="T0" fmla="*/ 2147483647 w 9"/>
              <a:gd name="T1" fmla="*/ 0 h 10"/>
              <a:gd name="T2" fmla="*/ 2147483647 w 9"/>
              <a:gd name="T3" fmla="*/ 0 h 10"/>
              <a:gd name="T4" fmla="*/ 2147483647 w 9"/>
              <a:gd name="T5" fmla="*/ 2147483647 h 10"/>
              <a:gd name="T6" fmla="*/ 2147483647 w 9"/>
              <a:gd name="T7" fmla="*/ 2147483647 h 10"/>
              <a:gd name="T8" fmla="*/ 2147483647 w 9"/>
              <a:gd name="T9" fmla="*/ 2147483647 h 10"/>
              <a:gd name="T10" fmla="*/ 2147483647 w 9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0"/>
              <a:gd name="T20" fmla="*/ 9 w 9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0">
                <a:moveTo>
                  <a:pt x="7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0" y="4"/>
                  <a:pt x="2" y="7"/>
                </a:cubicBezTo>
                <a:cubicBezTo>
                  <a:pt x="4" y="9"/>
                  <a:pt x="6" y="10"/>
                  <a:pt x="6" y="10"/>
                </a:cubicBezTo>
                <a:cubicBezTo>
                  <a:pt x="9" y="9"/>
                  <a:pt x="9" y="9"/>
                  <a:pt x="9" y="9"/>
                </a:cubicBezTo>
                <a:lnTo>
                  <a:pt x="7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3554413" y="4083844"/>
            <a:ext cx="944562" cy="469900"/>
          </a:xfrm>
          <a:custGeom>
            <a:avLst/>
            <a:gdLst>
              <a:gd name="T0" fmla="*/ 2147483647 w 343"/>
              <a:gd name="T1" fmla="*/ 2147483647 h 171"/>
              <a:gd name="T2" fmla="*/ 2147483647 w 343"/>
              <a:gd name="T3" fmla="*/ 2147483647 h 171"/>
              <a:gd name="T4" fmla="*/ 2147483647 w 343"/>
              <a:gd name="T5" fmla="*/ 2147483647 h 171"/>
              <a:gd name="T6" fmla="*/ 2147483647 w 343"/>
              <a:gd name="T7" fmla="*/ 2147483647 h 171"/>
              <a:gd name="T8" fmla="*/ 2147483647 w 343"/>
              <a:gd name="T9" fmla="*/ 2147483647 h 171"/>
              <a:gd name="T10" fmla="*/ 2147483647 w 343"/>
              <a:gd name="T11" fmla="*/ 0 h 171"/>
              <a:gd name="T12" fmla="*/ 2147483647 w 343"/>
              <a:gd name="T13" fmla="*/ 2147483647 h 171"/>
              <a:gd name="T14" fmla="*/ 2147483647 w 343"/>
              <a:gd name="T15" fmla="*/ 2147483647 h 171"/>
              <a:gd name="T16" fmla="*/ 2147483647 w 343"/>
              <a:gd name="T17" fmla="*/ 2147483647 h 171"/>
              <a:gd name="T18" fmla="*/ 2147483647 w 343"/>
              <a:gd name="T19" fmla="*/ 2147483647 h 171"/>
              <a:gd name="T20" fmla="*/ 2147483647 w 343"/>
              <a:gd name="T21" fmla="*/ 2147483647 h 171"/>
              <a:gd name="T22" fmla="*/ 2147483647 w 343"/>
              <a:gd name="T23" fmla="*/ 2147483647 h 171"/>
              <a:gd name="T24" fmla="*/ 2147483647 w 343"/>
              <a:gd name="T25" fmla="*/ 2147483647 h 171"/>
              <a:gd name="T26" fmla="*/ 2147483647 w 343"/>
              <a:gd name="T27" fmla="*/ 2147483647 h 171"/>
              <a:gd name="T28" fmla="*/ 2147483647 w 343"/>
              <a:gd name="T29" fmla="*/ 2147483647 h 171"/>
              <a:gd name="T30" fmla="*/ 2147483647 w 343"/>
              <a:gd name="T31" fmla="*/ 2147483647 h 171"/>
              <a:gd name="T32" fmla="*/ 2147483647 w 343"/>
              <a:gd name="T33" fmla="*/ 2147483647 h 171"/>
              <a:gd name="T34" fmla="*/ 2147483647 w 343"/>
              <a:gd name="T35" fmla="*/ 2147483647 h 171"/>
              <a:gd name="T36" fmla="*/ 2147483647 w 343"/>
              <a:gd name="T37" fmla="*/ 2147483647 h 171"/>
              <a:gd name="T38" fmla="*/ 2147483647 w 343"/>
              <a:gd name="T39" fmla="*/ 2147483647 h 171"/>
              <a:gd name="T40" fmla="*/ 2147483647 w 343"/>
              <a:gd name="T41" fmla="*/ 2147483647 h 171"/>
              <a:gd name="T42" fmla="*/ 2147483647 w 343"/>
              <a:gd name="T43" fmla="*/ 2147483647 h 171"/>
              <a:gd name="T44" fmla="*/ 2147483647 w 343"/>
              <a:gd name="T45" fmla="*/ 2147483647 h 171"/>
              <a:gd name="T46" fmla="*/ 2147483647 w 343"/>
              <a:gd name="T47" fmla="*/ 2147483647 h 171"/>
              <a:gd name="T48" fmla="*/ 2147483647 w 343"/>
              <a:gd name="T49" fmla="*/ 2147483647 h 171"/>
              <a:gd name="T50" fmla="*/ 2147483647 w 343"/>
              <a:gd name="T51" fmla="*/ 2147483647 h 171"/>
              <a:gd name="T52" fmla="*/ 2147483647 w 343"/>
              <a:gd name="T53" fmla="*/ 2147483647 h 171"/>
              <a:gd name="T54" fmla="*/ 2147483647 w 343"/>
              <a:gd name="T55" fmla="*/ 2147483647 h 171"/>
              <a:gd name="T56" fmla="*/ 2147483647 w 343"/>
              <a:gd name="T57" fmla="*/ 2147483647 h 171"/>
              <a:gd name="T58" fmla="*/ 2147483647 w 343"/>
              <a:gd name="T59" fmla="*/ 2147483647 h 171"/>
              <a:gd name="T60" fmla="*/ 2147483647 w 343"/>
              <a:gd name="T61" fmla="*/ 2147483647 h 171"/>
              <a:gd name="T62" fmla="*/ 2147483647 w 343"/>
              <a:gd name="T63" fmla="*/ 2147483647 h 171"/>
              <a:gd name="T64" fmla="*/ 2147483647 w 343"/>
              <a:gd name="T65" fmla="*/ 2147483647 h 171"/>
              <a:gd name="T66" fmla="*/ 2147483647 w 343"/>
              <a:gd name="T67" fmla="*/ 2147483647 h 171"/>
              <a:gd name="T68" fmla="*/ 2147483647 w 343"/>
              <a:gd name="T69" fmla="*/ 2147483647 h 171"/>
              <a:gd name="T70" fmla="*/ 2147483647 w 343"/>
              <a:gd name="T71" fmla="*/ 2147483647 h 171"/>
              <a:gd name="T72" fmla="*/ 2147483647 w 343"/>
              <a:gd name="T73" fmla="*/ 2147483647 h 171"/>
              <a:gd name="T74" fmla="*/ 2147483647 w 343"/>
              <a:gd name="T75" fmla="*/ 2147483647 h 171"/>
              <a:gd name="T76" fmla="*/ 2147483647 w 343"/>
              <a:gd name="T77" fmla="*/ 2147483647 h 171"/>
              <a:gd name="T78" fmla="*/ 2147483647 w 343"/>
              <a:gd name="T79" fmla="*/ 2147483647 h 171"/>
              <a:gd name="T80" fmla="*/ 2147483647 w 343"/>
              <a:gd name="T81" fmla="*/ 2147483647 h 171"/>
              <a:gd name="T82" fmla="*/ 2147483647 w 343"/>
              <a:gd name="T83" fmla="*/ 2147483647 h 171"/>
              <a:gd name="T84" fmla="*/ 2147483647 w 343"/>
              <a:gd name="T85" fmla="*/ 2147483647 h 171"/>
              <a:gd name="T86" fmla="*/ 2147483647 w 343"/>
              <a:gd name="T87" fmla="*/ 2147483647 h 171"/>
              <a:gd name="T88" fmla="*/ 2147483647 w 343"/>
              <a:gd name="T89" fmla="*/ 2147483647 h 171"/>
              <a:gd name="T90" fmla="*/ 2147483647 w 343"/>
              <a:gd name="T91" fmla="*/ 2147483647 h 1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3"/>
              <a:gd name="T139" fmla="*/ 0 h 171"/>
              <a:gd name="T140" fmla="*/ 343 w 343"/>
              <a:gd name="T141" fmla="*/ 171 h 1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3" h="171">
                <a:moveTo>
                  <a:pt x="342" y="57"/>
                </a:moveTo>
                <a:cubicBezTo>
                  <a:pt x="340" y="53"/>
                  <a:pt x="337" y="49"/>
                  <a:pt x="337" y="49"/>
                </a:cubicBezTo>
                <a:cubicBezTo>
                  <a:pt x="335" y="43"/>
                  <a:pt x="335" y="43"/>
                  <a:pt x="335" y="43"/>
                </a:cubicBezTo>
                <a:cubicBezTo>
                  <a:pt x="335" y="43"/>
                  <a:pt x="328" y="39"/>
                  <a:pt x="328" y="34"/>
                </a:cubicBezTo>
                <a:cubicBezTo>
                  <a:pt x="329" y="29"/>
                  <a:pt x="332" y="27"/>
                  <a:pt x="332" y="27"/>
                </a:cubicBezTo>
                <a:cubicBezTo>
                  <a:pt x="332" y="17"/>
                  <a:pt x="332" y="17"/>
                  <a:pt x="332" y="17"/>
                </a:cubicBezTo>
                <a:cubicBezTo>
                  <a:pt x="329" y="14"/>
                  <a:pt x="329" y="14"/>
                  <a:pt x="329" y="14"/>
                </a:cubicBezTo>
                <a:cubicBezTo>
                  <a:pt x="322" y="14"/>
                  <a:pt x="322" y="14"/>
                  <a:pt x="322" y="14"/>
                </a:cubicBezTo>
                <a:cubicBezTo>
                  <a:pt x="320" y="11"/>
                  <a:pt x="320" y="11"/>
                  <a:pt x="320" y="11"/>
                </a:cubicBezTo>
                <a:cubicBezTo>
                  <a:pt x="309" y="8"/>
                  <a:pt x="309" y="8"/>
                  <a:pt x="309" y="8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293" y="14"/>
                  <a:pt x="293" y="14"/>
                  <a:pt x="293" y="14"/>
                </a:cubicBezTo>
                <a:cubicBezTo>
                  <a:pt x="293" y="14"/>
                  <a:pt x="288" y="6"/>
                  <a:pt x="283" y="6"/>
                </a:cubicBezTo>
                <a:cubicBezTo>
                  <a:pt x="279" y="6"/>
                  <a:pt x="277" y="7"/>
                  <a:pt x="277" y="7"/>
                </a:cubicBezTo>
                <a:cubicBezTo>
                  <a:pt x="277" y="7"/>
                  <a:pt x="268" y="2"/>
                  <a:pt x="267" y="2"/>
                </a:cubicBezTo>
                <a:cubicBezTo>
                  <a:pt x="266" y="2"/>
                  <a:pt x="259" y="0"/>
                  <a:pt x="259" y="0"/>
                </a:cubicBezTo>
                <a:cubicBezTo>
                  <a:pt x="259" y="0"/>
                  <a:pt x="258" y="1"/>
                  <a:pt x="256" y="2"/>
                </a:cubicBezTo>
                <a:cubicBezTo>
                  <a:pt x="253" y="2"/>
                  <a:pt x="251" y="0"/>
                  <a:pt x="251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4" y="17"/>
                  <a:pt x="244" y="17"/>
                  <a:pt x="244" y="17"/>
                </a:cubicBezTo>
                <a:cubicBezTo>
                  <a:pt x="237" y="14"/>
                  <a:pt x="237" y="14"/>
                  <a:pt x="237" y="14"/>
                </a:cubicBezTo>
                <a:cubicBezTo>
                  <a:pt x="237" y="14"/>
                  <a:pt x="233" y="18"/>
                  <a:pt x="232" y="20"/>
                </a:cubicBezTo>
                <a:cubicBezTo>
                  <a:pt x="232" y="22"/>
                  <a:pt x="235" y="28"/>
                  <a:pt x="234" y="28"/>
                </a:cubicBezTo>
                <a:cubicBezTo>
                  <a:pt x="232" y="28"/>
                  <a:pt x="228" y="26"/>
                  <a:pt x="228" y="26"/>
                </a:cubicBezTo>
                <a:cubicBezTo>
                  <a:pt x="225" y="26"/>
                  <a:pt x="225" y="26"/>
                  <a:pt x="225" y="26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4" y="27"/>
                  <a:pt x="204" y="27"/>
                  <a:pt x="204" y="27"/>
                </a:cubicBezTo>
                <a:cubicBezTo>
                  <a:pt x="205" y="25"/>
                  <a:pt x="205" y="25"/>
                  <a:pt x="205" y="25"/>
                </a:cubicBezTo>
                <a:cubicBezTo>
                  <a:pt x="205" y="25"/>
                  <a:pt x="202" y="20"/>
                  <a:pt x="201" y="19"/>
                </a:cubicBezTo>
                <a:cubicBezTo>
                  <a:pt x="199" y="19"/>
                  <a:pt x="197" y="17"/>
                  <a:pt x="197" y="17"/>
                </a:cubicBezTo>
                <a:cubicBezTo>
                  <a:pt x="193" y="18"/>
                  <a:pt x="193" y="18"/>
                  <a:pt x="193" y="18"/>
                </a:cubicBezTo>
                <a:cubicBezTo>
                  <a:pt x="193" y="19"/>
                  <a:pt x="194" y="19"/>
                  <a:pt x="194" y="20"/>
                </a:cubicBezTo>
                <a:cubicBezTo>
                  <a:pt x="194" y="25"/>
                  <a:pt x="192" y="30"/>
                  <a:pt x="190" y="33"/>
                </a:cubicBezTo>
                <a:cubicBezTo>
                  <a:pt x="184" y="29"/>
                  <a:pt x="181" y="29"/>
                  <a:pt x="177" y="31"/>
                </a:cubicBezTo>
                <a:cubicBezTo>
                  <a:pt x="179" y="35"/>
                  <a:pt x="176" y="48"/>
                  <a:pt x="169" y="48"/>
                </a:cubicBezTo>
                <a:cubicBezTo>
                  <a:pt x="166" y="48"/>
                  <a:pt x="163" y="49"/>
                  <a:pt x="160" y="50"/>
                </a:cubicBezTo>
                <a:cubicBezTo>
                  <a:pt x="158" y="51"/>
                  <a:pt x="153" y="59"/>
                  <a:pt x="149" y="60"/>
                </a:cubicBezTo>
                <a:cubicBezTo>
                  <a:pt x="145" y="62"/>
                  <a:pt x="151" y="65"/>
                  <a:pt x="152" y="67"/>
                </a:cubicBezTo>
                <a:cubicBezTo>
                  <a:pt x="153" y="70"/>
                  <a:pt x="156" y="70"/>
                  <a:pt x="158" y="74"/>
                </a:cubicBezTo>
                <a:cubicBezTo>
                  <a:pt x="162" y="80"/>
                  <a:pt x="157" y="81"/>
                  <a:pt x="156" y="88"/>
                </a:cubicBezTo>
                <a:cubicBezTo>
                  <a:pt x="161" y="86"/>
                  <a:pt x="162" y="88"/>
                  <a:pt x="164" y="91"/>
                </a:cubicBezTo>
                <a:cubicBezTo>
                  <a:pt x="164" y="92"/>
                  <a:pt x="163" y="100"/>
                  <a:pt x="162" y="102"/>
                </a:cubicBezTo>
                <a:cubicBezTo>
                  <a:pt x="160" y="104"/>
                  <a:pt x="151" y="100"/>
                  <a:pt x="150" y="98"/>
                </a:cubicBezTo>
                <a:cubicBezTo>
                  <a:pt x="149" y="97"/>
                  <a:pt x="150" y="91"/>
                  <a:pt x="151" y="90"/>
                </a:cubicBezTo>
                <a:cubicBezTo>
                  <a:pt x="144" y="86"/>
                  <a:pt x="143" y="97"/>
                  <a:pt x="139" y="94"/>
                </a:cubicBezTo>
                <a:cubicBezTo>
                  <a:pt x="134" y="91"/>
                  <a:pt x="131" y="89"/>
                  <a:pt x="126" y="91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19" y="90"/>
                  <a:pt x="127" y="92"/>
                  <a:pt x="124" y="95"/>
                </a:cubicBezTo>
                <a:cubicBezTo>
                  <a:pt x="123" y="96"/>
                  <a:pt x="112" y="95"/>
                  <a:pt x="110" y="95"/>
                </a:cubicBezTo>
                <a:cubicBezTo>
                  <a:pt x="107" y="96"/>
                  <a:pt x="102" y="96"/>
                  <a:pt x="98" y="97"/>
                </a:cubicBezTo>
                <a:cubicBezTo>
                  <a:pt x="96" y="98"/>
                  <a:pt x="90" y="102"/>
                  <a:pt x="88" y="105"/>
                </a:cubicBezTo>
                <a:cubicBezTo>
                  <a:pt x="88" y="105"/>
                  <a:pt x="90" y="106"/>
                  <a:pt x="90" y="107"/>
                </a:cubicBezTo>
                <a:cubicBezTo>
                  <a:pt x="85" y="105"/>
                  <a:pt x="84" y="109"/>
                  <a:pt x="80" y="110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8" y="109"/>
                  <a:pt x="74" y="110"/>
                  <a:pt x="69" y="110"/>
                </a:cubicBezTo>
                <a:cubicBezTo>
                  <a:pt x="69" y="107"/>
                  <a:pt x="67" y="105"/>
                  <a:pt x="65" y="104"/>
                </a:cubicBezTo>
                <a:cubicBezTo>
                  <a:pt x="66" y="102"/>
                  <a:pt x="67" y="101"/>
                  <a:pt x="65" y="100"/>
                </a:cubicBezTo>
                <a:cubicBezTo>
                  <a:pt x="66" y="100"/>
                  <a:pt x="53" y="97"/>
                  <a:pt x="51" y="99"/>
                </a:cubicBezTo>
                <a:cubicBezTo>
                  <a:pt x="49" y="104"/>
                  <a:pt x="47" y="97"/>
                  <a:pt x="48" y="97"/>
                </a:cubicBezTo>
                <a:cubicBezTo>
                  <a:pt x="44" y="99"/>
                  <a:pt x="48" y="102"/>
                  <a:pt x="48" y="107"/>
                </a:cubicBezTo>
                <a:cubicBezTo>
                  <a:pt x="47" y="112"/>
                  <a:pt x="38" y="116"/>
                  <a:pt x="34" y="117"/>
                </a:cubicBezTo>
                <a:cubicBezTo>
                  <a:pt x="34" y="116"/>
                  <a:pt x="38" y="111"/>
                  <a:pt x="35" y="110"/>
                </a:cubicBezTo>
                <a:cubicBezTo>
                  <a:pt x="34" y="109"/>
                  <a:pt x="31" y="111"/>
                  <a:pt x="31" y="112"/>
                </a:cubicBezTo>
                <a:cubicBezTo>
                  <a:pt x="29" y="107"/>
                  <a:pt x="30" y="107"/>
                  <a:pt x="27" y="104"/>
                </a:cubicBezTo>
                <a:cubicBezTo>
                  <a:pt x="24" y="101"/>
                  <a:pt x="19" y="97"/>
                  <a:pt x="18" y="97"/>
                </a:cubicBezTo>
                <a:cubicBezTo>
                  <a:pt x="14" y="95"/>
                  <a:pt x="16" y="100"/>
                  <a:pt x="12" y="100"/>
                </a:cubicBezTo>
                <a:cubicBezTo>
                  <a:pt x="11" y="100"/>
                  <a:pt x="11" y="100"/>
                  <a:pt x="10" y="99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10"/>
                  <a:pt x="0" y="120"/>
                  <a:pt x="0" y="120"/>
                </a:cubicBezTo>
                <a:cubicBezTo>
                  <a:pt x="3" y="120"/>
                  <a:pt x="3" y="120"/>
                  <a:pt x="3" y="120"/>
                </a:cubicBezTo>
                <a:cubicBezTo>
                  <a:pt x="5" y="129"/>
                  <a:pt x="5" y="129"/>
                  <a:pt x="5" y="129"/>
                </a:cubicBezTo>
                <a:cubicBezTo>
                  <a:pt x="2" y="130"/>
                  <a:pt x="2" y="130"/>
                  <a:pt x="2" y="130"/>
                </a:cubicBezTo>
                <a:cubicBezTo>
                  <a:pt x="18" y="133"/>
                  <a:pt x="18" y="133"/>
                  <a:pt x="18" y="133"/>
                </a:cubicBezTo>
                <a:cubicBezTo>
                  <a:pt x="18" y="133"/>
                  <a:pt x="16" y="139"/>
                  <a:pt x="17" y="140"/>
                </a:cubicBezTo>
                <a:cubicBezTo>
                  <a:pt x="18" y="142"/>
                  <a:pt x="22" y="141"/>
                  <a:pt x="22" y="141"/>
                </a:cubicBezTo>
                <a:cubicBezTo>
                  <a:pt x="22" y="141"/>
                  <a:pt x="29" y="146"/>
                  <a:pt x="32" y="144"/>
                </a:cubicBezTo>
                <a:cubicBezTo>
                  <a:pt x="35" y="143"/>
                  <a:pt x="41" y="136"/>
                  <a:pt x="41" y="136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5" y="146"/>
                  <a:pt x="45" y="146"/>
                  <a:pt x="45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6"/>
                  <a:pt x="50" y="142"/>
                  <a:pt x="53" y="143"/>
                </a:cubicBezTo>
                <a:cubicBezTo>
                  <a:pt x="57" y="145"/>
                  <a:pt x="57" y="149"/>
                  <a:pt x="57" y="149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73" y="147"/>
                  <a:pt x="67" y="139"/>
                  <a:pt x="76" y="138"/>
                </a:cubicBezTo>
                <a:cubicBezTo>
                  <a:pt x="85" y="137"/>
                  <a:pt x="87" y="138"/>
                  <a:pt x="87" y="138"/>
                </a:cubicBezTo>
                <a:cubicBezTo>
                  <a:pt x="90" y="133"/>
                  <a:pt x="90" y="133"/>
                  <a:pt x="90" y="133"/>
                </a:cubicBezTo>
                <a:cubicBezTo>
                  <a:pt x="104" y="139"/>
                  <a:pt x="104" y="139"/>
                  <a:pt x="104" y="139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2"/>
                  <a:pt x="123" y="126"/>
                  <a:pt x="125" y="128"/>
                </a:cubicBezTo>
                <a:cubicBezTo>
                  <a:pt x="127" y="130"/>
                  <a:pt x="120" y="134"/>
                  <a:pt x="120" y="134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3" y="143"/>
                  <a:pt x="125" y="141"/>
                  <a:pt x="127" y="142"/>
                </a:cubicBezTo>
                <a:cubicBezTo>
                  <a:pt x="129" y="143"/>
                  <a:pt x="128" y="147"/>
                  <a:pt x="128" y="147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151" y="157"/>
                  <a:pt x="151" y="157"/>
                  <a:pt x="151" y="157"/>
                </a:cubicBezTo>
                <a:cubicBezTo>
                  <a:pt x="153" y="160"/>
                  <a:pt x="153" y="160"/>
                  <a:pt x="153" y="160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8" y="161"/>
                  <a:pt x="178" y="161"/>
                  <a:pt x="178" y="161"/>
                </a:cubicBezTo>
                <a:cubicBezTo>
                  <a:pt x="197" y="165"/>
                  <a:pt x="197" y="165"/>
                  <a:pt x="197" y="165"/>
                </a:cubicBezTo>
                <a:cubicBezTo>
                  <a:pt x="202" y="164"/>
                  <a:pt x="202" y="164"/>
                  <a:pt x="202" y="164"/>
                </a:cubicBezTo>
                <a:cubicBezTo>
                  <a:pt x="212" y="167"/>
                  <a:pt x="212" y="167"/>
                  <a:pt x="212" y="167"/>
                </a:cubicBezTo>
                <a:cubicBezTo>
                  <a:pt x="214" y="170"/>
                  <a:pt x="214" y="170"/>
                  <a:pt x="214" y="170"/>
                </a:cubicBezTo>
                <a:cubicBezTo>
                  <a:pt x="225" y="168"/>
                  <a:pt x="225" y="168"/>
                  <a:pt x="225" y="168"/>
                </a:cubicBezTo>
                <a:cubicBezTo>
                  <a:pt x="232" y="171"/>
                  <a:pt x="232" y="171"/>
                  <a:pt x="232" y="171"/>
                </a:cubicBezTo>
                <a:cubicBezTo>
                  <a:pt x="238" y="164"/>
                  <a:pt x="238" y="164"/>
                  <a:pt x="238" y="164"/>
                </a:cubicBezTo>
                <a:cubicBezTo>
                  <a:pt x="238" y="164"/>
                  <a:pt x="241" y="164"/>
                  <a:pt x="243" y="163"/>
                </a:cubicBezTo>
                <a:cubicBezTo>
                  <a:pt x="245" y="162"/>
                  <a:pt x="244" y="156"/>
                  <a:pt x="247" y="156"/>
                </a:cubicBezTo>
                <a:cubicBezTo>
                  <a:pt x="251" y="155"/>
                  <a:pt x="256" y="153"/>
                  <a:pt x="256" y="153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62" y="154"/>
                  <a:pt x="267" y="151"/>
                  <a:pt x="270" y="152"/>
                </a:cubicBezTo>
                <a:cubicBezTo>
                  <a:pt x="273" y="152"/>
                  <a:pt x="275" y="154"/>
                  <a:pt x="275" y="154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79" y="149"/>
                  <a:pt x="279" y="147"/>
                  <a:pt x="287" y="147"/>
                </a:cubicBezTo>
                <a:cubicBezTo>
                  <a:pt x="293" y="146"/>
                  <a:pt x="295" y="149"/>
                  <a:pt x="295" y="149"/>
                </a:cubicBezTo>
                <a:cubicBezTo>
                  <a:pt x="298" y="147"/>
                  <a:pt x="298" y="147"/>
                  <a:pt x="298" y="147"/>
                </a:cubicBezTo>
                <a:cubicBezTo>
                  <a:pt x="298" y="147"/>
                  <a:pt x="294" y="144"/>
                  <a:pt x="296" y="140"/>
                </a:cubicBezTo>
                <a:cubicBezTo>
                  <a:pt x="298" y="136"/>
                  <a:pt x="300" y="137"/>
                  <a:pt x="300" y="137"/>
                </a:cubicBezTo>
                <a:cubicBezTo>
                  <a:pt x="309" y="128"/>
                  <a:pt x="309" y="128"/>
                  <a:pt x="309" y="128"/>
                </a:cubicBezTo>
                <a:cubicBezTo>
                  <a:pt x="319" y="127"/>
                  <a:pt x="319" y="127"/>
                  <a:pt x="319" y="127"/>
                </a:cubicBezTo>
                <a:cubicBezTo>
                  <a:pt x="320" y="118"/>
                  <a:pt x="320" y="118"/>
                  <a:pt x="320" y="118"/>
                </a:cubicBezTo>
                <a:cubicBezTo>
                  <a:pt x="320" y="118"/>
                  <a:pt x="315" y="117"/>
                  <a:pt x="315" y="115"/>
                </a:cubicBezTo>
                <a:cubicBezTo>
                  <a:pt x="314" y="112"/>
                  <a:pt x="317" y="110"/>
                  <a:pt x="317" y="109"/>
                </a:cubicBezTo>
                <a:cubicBezTo>
                  <a:pt x="317" y="107"/>
                  <a:pt x="313" y="107"/>
                  <a:pt x="313" y="104"/>
                </a:cubicBezTo>
                <a:cubicBezTo>
                  <a:pt x="314" y="101"/>
                  <a:pt x="328" y="98"/>
                  <a:pt x="326" y="92"/>
                </a:cubicBezTo>
                <a:cubicBezTo>
                  <a:pt x="324" y="85"/>
                  <a:pt x="322" y="85"/>
                  <a:pt x="322" y="85"/>
                </a:cubicBezTo>
                <a:cubicBezTo>
                  <a:pt x="317" y="86"/>
                  <a:pt x="317" y="86"/>
                  <a:pt x="317" y="86"/>
                </a:cubicBezTo>
                <a:cubicBezTo>
                  <a:pt x="317" y="86"/>
                  <a:pt x="312" y="88"/>
                  <a:pt x="314" y="83"/>
                </a:cubicBezTo>
                <a:cubicBezTo>
                  <a:pt x="315" y="79"/>
                  <a:pt x="320" y="78"/>
                  <a:pt x="322" y="77"/>
                </a:cubicBezTo>
                <a:cubicBezTo>
                  <a:pt x="324" y="77"/>
                  <a:pt x="328" y="82"/>
                  <a:pt x="328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1" y="70"/>
                  <a:pt x="341" y="70"/>
                  <a:pt x="341" y="70"/>
                </a:cubicBezTo>
                <a:cubicBezTo>
                  <a:pt x="339" y="69"/>
                  <a:pt x="339" y="69"/>
                  <a:pt x="339" y="69"/>
                </a:cubicBezTo>
                <a:cubicBezTo>
                  <a:pt x="342" y="67"/>
                  <a:pt x="342" y="67"/>
                  <a:pt x="342" y="67"/>
                </a:cubicBezTo>
                <a:cubicBezTo>
                  <a:pt x="342" y="67"/>
                  <a:pt x="343" y="60"/>
                  <a:pt x="342" y="57"/>
                </a:cubicBezTo>
                <a:close/>
              </a:path>
            </a:pathLst>
          </a:custGeom>
          <a:solidFill>
            <a:srgbClr val="92D05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1" name="Freeform 14"/>
          <p:cNvSpPr>
            <a:spLocks noEditPoints="1"/>
          </p:cNvSpPr>
          <p:nvPr/>
        </p:nvSpPr>
        <p:spPr bwMode="auto">
          <a:xfrm>
            <a:off x="4214813" y="6382544"/>
            <a:ext cx="63500" cy="55562"/>
          </a:xfrm>
          <a:custGeom>
            <a:avLst/>
            <a:gdLst>
              <a:gd name="T0" fmla="*/ 2147483647 w 23"/>
              <a:gd name="T1" fmla="*/ 2147483647 h 20"/>
              <a:gd name="T2" fmla="*/ 2147483647 w 23"/>
              <a:gd name="T3" fmla="*/ 2147483647 h 20"/>
              <a:gd name="T4" fmla="*/ 2147483647 w 23"/>
              <a:gd name="T5" fmla="*/ 2147483647 h 20"/>
              <a:gd name="T6" fmla="*/ 2147483647 w 23"/>
              <a:gd name="T7" fmla="*/ 2147483647 h 20"/>
              <a:gd name="T8" fmla="*/ 2147483647 w 23"/>
              <a:gd name="T9" fmla="*/ 2147483647 h 20"/>
              <a:gd name="T10" fmla="*/ 2147483647 w 23"/>
              <a:gd name="T11" fmla="*/ 2147483647 h 20"/>
              <a:gd name="T12" fmla="*/ 2147483647 w 23"/>
              <a:gd name="T13" fmla="*/ 2147483647 h 20"/>
              <a:gd name="T14" fmla="*/ 2147483647 w 23"/>
              <a:gd name="T15" fmla="*/ 2147483647 h 20"/>
              <a:gd name="T16" fmla="*/ 2147483647 w 23"/>
              <a:gd name="T17" fmla="*/ 2147483647 h 20"/>
              <a:gd name="T18" fmla="*/ 2147483647 w 23"/>
              <a:gd name="T19" fmla="*/ 2147483647 h 20"/>
              <a:gd name="T20" fmla="*/ 2147483647 w 23"/>
              <a:gd name="T21" fmla="*/ 2147483647 h 20"/>
              <a:gd name="T22" fmla="*/ 2147483647 w 23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"/>
              <a:gd name="T37" fmla="*/ 0 h 20"/>
              <a:gd name="T38" fmla="*/ 23 w 23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" h="20">
                <a:moveTo>
                  <a:pt x="7" y="3"/>
                </a:moveTo>
                <a:cubicBezTo>
                  <a:pt x="0" y="0"/>
                  <a:pt x="2" y="4"/>
                  <a:pt x="2" y="4"/>
                </a:cubicBezTo>
                <a:cubicBezTo>
                  <a:pt x="5" y="8"/>
                  <a:pt x="5" y="8"/>
                  <a:pt x="5" y="8"/>
                </a:cubicBezTo>
                <a:cubicBezTo>
                  <a:pt x="9" y="9"/>
                  <a:pt x="15" y="5"/>
                  <a:pt x="7" y="3"/>
                </a:cubicBezTo>
                <a:close/>
                <a:moveTo>
                  <a:pt x="16" y="11"/>
                </a:moveTo>
                <a:cubicBezTo>
                  <a:pt x="14" y="12"/>
                  <a:pt x="14" y="12"/>
                  <a:pt x="14" y="12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5" y="20"/>
                  <a:pt x="19" y="20"/>
                </a:cubicBezTo>
                <a:cubicBezTo>
                  <a:pt x="23" y="20"/>
                  <a:pt x="23" y="15"/>
                  <a:pt x="23" y="15"/>
                </a:cubicBezTo>
                <a:lnTo>
                  <a:pt x="16" y="11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2" name="Freeform 17"/>
          <p:cNvSpPr>
            <a:spLocks noEditPoints="1"/>
          </p:cNvSpPr>
          <p:nvPr/>
        </p:nvSpPr>
        <p:spPr bwMode="auto">
          <a:xfrm>
            <a:off x="1831975" y="3666331"/>
            <a:ext cx="1724025" cy="1790700"/>
          </a:xfrm>
          <a:custGeom>
            <a:avLst/>
            <a:gdLst>
              <a:gd name="T0" fmla="*/ 2147483647 w 626"/>
              <a:gd name="T1" fmla="*/ 2147483647 h 652"/>
              <a:gd name="T2" fmla="*/ 2147483647 w 626"/>
              <a:gd name="T3" fmla="*/ 2147483647 h 652"/>
              <a:gd name="T4" fmla="*/ 2147483647 w 626"/>
              <a:gd name="T5" fmla="*/ 2147483647 h 652"/>
              <a:gd name="T6" fmla="*/ 2147483647 w 626"/>
              <a:gd name="T7" fmla="*/ 2147483647 h 652"/>
              <a:gd name="T8" fmla="*/ 2147483647 w 626"/>
              <a:gd name="T9" fmla="*/ 2147483647 h 652"/>
              <a:gd name="T10" fmla="*/ 2147483647 w 626"/>
              <a:gd name="T11" fmla="*/ 2147483647 h 652"/>
              <a:gd name="T12" fmla="*/ 2147483647 w 626"/>
              <a:gd name="T13" fmla="*/ 2147483647 h 652"/>
              <a:gd name="T14" fmla="*/ 2147483647 w 626"/>
              <a:gd name="T15" fmla="*/ 2147483647 h 652"/>
              <a:gd name="T16" fmla="*/ 2147483647 w 626"/>
              <a:gd name="T17" fmla="*/ 2147483647 h 652"/>
              <a:gd name="T18" fmla="*/ 2147483647 w 626"/>
              <a:gd name="T19" fmla="*/ 2147483647 h 652"/>
              <a:gd name="T20" fmla="*/ 2147483647 w 626"/>
              <a:gd name="T21" fmla="*/ 2147483647 h 652"/>
              <a:gd name="T22" fmla="*/ 2147483647 w 626"/>
              <a:gd name="T23" fmla="*/ 2147483647 h 652"/>
              <a:gd name="T24" fmla="*/ 2147483647 w 626"/>
              <a:gd name="T25" fmla="*/ 2147483647 h 652"/>
              <a:gd name="T26" fmla="*/ 2147483647 w 626"/>
              <a:gd name="T27" fmla="*/ 2147483647 h 652"/>
              <a:gd name="T28" fmla="*/ 2147483647 w 626"/>
              <a:gd name="T29" fmla="*/ 2147483647 h 652"/>
              <a:gd name="T30" fmla="*/ 2147483647 w 626"/>
              <a:gd name="T31" fmla="*/ 2147483647 h 652"/>
              <a:gd name="T32" fmla="*/ 2147483647 w 626"/>
              <a:gd name="T33" fmla="*/ 2147483647 h 652"/>
              <a:gd name="T34" fmla="*/ 2147483647 w 626"/>
              <a:gd name="T35" fmla="*/ 2147483647 h 652"/>
              <a:gd name="T36" fmla="*/ 2147483647 w 626"/>
              <a:gd name="T37" fmla="*/ 2147483647 h 652"/>
              <a:gd name="T38" fmla="*/ 2147483647 w 626"/>
              <a:gd name="T39" fmla="*/ 2147483647 h 652"/>
              <a:gd name="T40" fmla="*/ 2147483647 w 626"/>
              <a:gd name="T41" fmla="*/ 2147483647 h 652"/>
              <a:gd name="T42" fmla="*/ 2147483647 w 626"/>
              <a:gd name="T43" fmla="*/ 2147483647 h 652"/>
              <a:gd name="T44" fmla="*/ 2147483647 w 626"/>
              <a:gd name="T45" fmla="*/ 2147483647 h 652"/>
              <a:gd name="T46" fmla="*/ 2147483647 w 626"/>
              <a:gd name="T47" fmla="*/ 2147483647 h 652"/>
              <a:gd name="T48" fmla="*/ 2147483647 w 626"/>
              <a:gd name="T49" fmla="*/ 2147483647 h 652"/>
              <a:gd name="T50" fmla="*/ 2147483647 w 626"/>
              <a:gd name="T51" fmla="*/ 2147483647 h 652"/>
              <a:gd name="T52" fmla="*/ 2147483647 w 626"/>
              <a:gd name="T53" fmla="*/ 2147483647 h 652"/>
              <a:gd name="T54" fmla="*/ 2147483647 w 626"/>
              <a:gd name="T55" fmla="*/ 2147483647 h 652"/>
              <a:gd name="T56" fmla="*/ 2147483647 w 626"/>
              <a:gd name="T57" fmla="*/ 2147483647 h 652"/>
              <a:gd name="T58" fmla="*/ 2147483647 w 626"/>
              <a:gd name="T59" fmla="*/ 2147483647 h 652"/>
              <a:gd name="T60" fmla="*/ 2147483647 w 626"/>
              <a:gd name="T61" fmla="*/ 2147483647 h 652"/>
              <a:gd name="T62" fmla="*/ 2147483647 w 626"/>
              <a:gd name="T63" fmla="*/ 2147483647 h 652"/>
              <a:gd name="T64" fmla="*/ 2147483647 w 626"/>
              <a:gd name="T65" fmla="*/ 2147483647 h 652"/>
              <a:gd name="T66" fmla="*/ 2147483647 w 626"/>
              <a:gd name="T67" fmla="*/ 2147483647 h 652"/>
              <a:gd name="T68" fmla="*/ 2147483647 w 626"/>
              <a:gd name="T69" fmla="*/ 2147483647 h 652"/>
              <a:gd name="T70" fmla="*/ 2147483647 w 626"/>
              <a:gd name="T71" fmla="*/ 2147483647 h 652"/>
              <a:gd name="T72" fmla="*/ 2147483647 w 626"/>
              <a:gd name="T73" fmla="*/ 2147483647 h 652"/>
              <a:gd name="T74" fmla="*/ 2147483647 w 626"/>
              <a:gd name="T75" fmla="*/ 2147483647 h 652"/>
              <a:gd name="T76" fmla="*/ 2147483647 w 626"/>
              <a:gd name="T77" fmla="*/ 2147483647 h 652"/>
              <a:gd name="T78" fmla="*/ 2147483647 w 626"/>
              <a:gd name="T79" fmla="*/ 2147483647 h 652"/>
              <a:gd name="T80" fmla="*/ 2147483647 w 626"/>
              <a:gd name="T81" fmla="*/ 2147483647 h 652"/>
              <a:gd name="T82" fmla="*/ 2147483647 w 626"/>
              <a:gd name="T83" fmla="*/ 2147483647 h 652"/>
              <a:gd name="T84" fmla="*/ 2147483647 w 626"/>
              <a:gd name="T85" fmla="*/ 2147483647 h 652"/>
              <a:gd name="T86" fmla="*/ 2147483647 w 626"/>
              <a:gd name="T87" fmla="*/ 2147483647 h 652"/>
              <a:gd name="T88" fmla="*/ 2147483647 w 626"/>
              <a:gd name="T89" fmla="*/ 2147483647 h 652"/>
              <a:gd name="T90" fmla="*/ 2147483647 w 626"/>
              <a:gd name="T91" fmla="*/ 2147483647 h 652"/>
              <a:gd name="T92" fmla="*/ 2147483647 w 626"/>
              <a:gd name="T93" fmla="*/ 2147483647 h 652"/>
              <a:gd name="T94" fmla="*/ 2147483647 w 626"/>
              <a:gd name="T95" fmla="*/ 2147483647 h 652"/>
              <a:gd name="T96" fmla="*/ 2147483647 w 626"/>
              <a:gd name="T97" fmla="*/ 2147483647 h 652"/>
              <a:gd name="T98" fmla="*/ 2147483647 w 626"/>
              <a:gd name="T99" fmla="*/ 2147483647 h 652"/>
              <a:gd name="T100" fmla="*/ 2147483647 w 626"/>
              <a:gd name="T101" fmla="*/ 2147483647 h 652"/>
              <a:gd name="T102" fmla="*/ 2147483647 w 626"/>
              <a:gd name="T103" fmla="*/ 2147483647 h 652"/>
              <a:gd name="T104" fmla="*/ 2147483647 w 626"/>
              <a:gd name="T105" fmla="*/ 2147483647 h 652"/>
              <a:gd name="T106" fmla="*/ 2147483647 w 626"/>
              <a:gd name="T107" fmla="*/ 2147483647 h 652"/>
              <a:gd name="T108" fmla="*/ 2147483647 w 626"/>
              <a:gd name="T109" fmla="*/ 2147483647 h 652"/>
              <a:gd name="T110" fmla="*/ 2147483647 w 626"/>
              <a:gd name="T111" fmla="*/ 2147483647 h 652"/>
              <a:gd name="T112" fmla="*/ 2147483647 w 626"/>
              <a:gd name="T113" fmla="*/ 2147483647 h 652"/>
              <a:gd name="T114" fmla="*/ 2147483647 w 626"/>
              <a:gd name="T115" fmla="*/ 2147483647 h 652"/>
              <a:gd name="T116" fmla="*/ 2147483647 w 626"/>
              <a:gd name="T117" fmla="*/ 2147483647 h 652"/>
              <a:gd name="T118" fmla="*/ 2147483647 w 626"/>
              <a:gd name="T119" fmla="*/ 2147483647 h 652"/>
              <a:gd name="T120" fmla="*/ 2147483647 w 626"/>
              <a:gd name="T121" fmla="*/ 2147483647 h 652"/>
              <a:gd name="T122" fmla="*/ 2147483647 w 626"/>
              <a:gd name="T123" fmla="*/ 2147483647 h 652"/>
              <a:gd name="T124" fmla="*/ 2147483647 w 626"/>
              <a:gd name="T125" fmla="*/ 2147483647 h 6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6"/>
              <a:gd name="T190" fmla="*/ 0 h 652"/>
              <a:gd name="T191" fmla="*/ 626 w 626"/>
              <a:gd name="T192" fmla="*/ 652 h 6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6" h="652">
                <a:moveTo>
                  <a:pt x="575" y="156"/>
                </a:moveTo>
                <a:cubicBezTo>
                  <a:pt x="572" y="155"/>
                  <a:pt x="563" y="148"/>
                  <a:pt x="560" y="151"/>
                </a:cubicBezTo>
                <a:cubicBezTo>
                  <a:pt x="559" y="153"/>
                  <a:pt x="549" y="148"/>
                  <a:pt x="547" y="147"/>
                </a:cubicBezTo>
                <a:cubicBezTo>
                  <a:pt x="546" y="147"/>
                  <a:pt x="542" y="142"/>
                  <a:pt x="544" y="142"/>
                </a:cubicBezTo>
                <a:cubicBezTo>
                  <a:pt x="543" y="142"/>
                  <a:pt x="542" y="141"/>
                  <a:pt x="541" y="141"/>
                </a:cubicBezTo>
                <a:cubicBezTo>
                  <a:pt x="538" y="141"/>
                  <a:pt x="540" y="142"/>
                  <a:pt x="540" y="142"/>
                </a:cubicBezTo>
                <a:cubicBezTo>
                  <a:pt x="537" y="143"/>
                  <a:pt x="537" y="144"/>
                  <a:pt x="536" y="144"/>
                </a:cubicBezTo>
                <a:cubicBezTo>
                  <a:pt x="534" y="144"/>
                  <a:pt x="528" y="141"/>
                  <a:pt x="528" y="141"/>
                </a:cubicBezTo>
                <a:cubicBezTo>
                  <a:pt x="526" y="141"/>
                  <a:pt x="525" y="147"/>
                  <a:pt x="524" y="140"/>
                </a:cubicBezTo>
                <a:cubicBezTo>
                  <a:pt x="524" y="138"/>
                  <a:pt x="519" y="137"/>
                  <a:pt x="516" y="137"/>
                </a:cubicBezTo>
                <a:cubicBezTo>
                  <a:pt x="518" y="140"/>
                  <a:pt x="516" y="140"/>
                  <a:pt x="513" y="140"/>
                </a:cubicBezTo>
                <a:cubicBezTo>
                  <a:pt x="510" y="139"/>
                  <a:pt x="512" y="138"/>
                  <a:pt x="511" y="136"/>
                </a:cubicBezTo>
                <a:cubicBezTo>
                  <a:pt x="511" y="137"/>
                  <a:pt x="505" y="126"/>
                  <a:pt x="504" y="127"/>
                </a:cubicBezTo>
                <a:cubicBezTo>
                  <a:pt x="506" y="126"/>
                  <a:pt x="506" y="123"/>
                  <a:pt x="505" y="122"/>
                </a:cubicBezTo>
                <a:cubicBezTo>
                  <a:pt x="503" y="120"/>
                  <a:pt x="500" y="120"/>
                  <a:pt x="498" y="119"/>
                </a:cubicBezTo>
                <a:cubicBezTo>
                  <a:pt x="496" y="120"/>
                  <a:pt x="495" y="120"/>
                  <a:pt x="494" y="120"/>
                </a:cubicBezTo>
                <a:cubicBezTo>
                  <a:pt x="492" y="120"/>
                  <a:pt x="492" y="118"/>
                  <a:pt x="489" y="118"/>
                </a:cubicBezTo>
                <a:cubicBezTo>
                  <a:pt x="486" y="117"/>
                  <a:pt x="488" y="122"/>
                  <a:pt x="481" y="122"/>
                </a:cubicBezTo>
                <a:cubicBezTo>
                  <a:pt x="476" y="123"/>
                  <a:pt x="476" y="117"/>
                  <a:pt x="476" y="117"/>
                </a:cubicBezTo>
                <a:cubicBezTo>
                  <a:pt x="471" y="115"/>
                  <a:pt x="471" y="115"/>
                  <a:pt x="471" y="115"/>
                </a:cubicBezTo>
                <a:cubicBezTo>
                  <a:pt x="472" y="115"/>
                  <a:pt x="472" y="115"/>
                  <a:pt x="472" y="115"/>
                </a:cubicBezTo>
                <a:cubicBezTo>
                  <a:pt x="457" y="116"/>
                  <a:pt x="457" y="116"/>
                  <a:pt x="457" y="116"/>
                </a:cubicBezTo>
                <a:cubicBezTo>
                  <a:pt x="450" y="107"/>
                  <a:pt x="450" y="107"/>
                  <a:pt x="450" y="107"/>
                </a:cubicBezTo>
                <a:cubicBezTo>
                  <a:pt x="450" y="105"/>
                  <a:pt x="450" y="105"/>
                  <a:pt x="450" y="105"/>
                </a:cubicBezTo>
                <a:cubicBezTo>
                  <a:pt x="438" y="95"/>
                  <a:pt x="438" y="95"/>
                  <a:pt x="438" y="95"/>
                </a:cubicBezTo>
                <a:cubicBezTo>
                  <a:pt x="431" y="95"/>
                  <a:pt x="431" y="95"/>
                  <a:pt x="431" y="95"/>
                </a:cubicBezTo>
                <a:cubicBezTo>
                  <a:pt x="429" y="93"/>
                  <a:pt x="429" y="93"/>
                  <a:pt x="429" y="93"/>
                </a:cubicBezTo>
                <a:cubicBezTo>
                  <a:pt x="429" y="93"/>
                  <a:pt x="432" y="88"/>
                  <a:pt x="431" y="86"/>
                </a:cubicBezTo>
                <a:cubicBezTo>
                  <a:pt x="431" y="83"/>
                  <a:pt x="429" y="83"/>
                  <a:pt x="429" y="83"/>
                </a:cubicBezTo>
                <a:cubicBezTo>
                  <a:pt x="429" y="83"/>
                  <a:pt x="436" y="74"/>
                  <a:pt x="432" y="71"/>
                </a:cubicBezTo>
                <a:cubicBezTo>
                  <a:pt x="429" y="68"/>
                  <a:pt x="423" y="81"/>
                  <a:pt x="423" y="81"/>
                </a:cubicBezTo>
                <a:cubicBezTo>
                  <a:pt x="420" y="83"/>
                  <a:pt x="420" y="83"/>
                  <a:pt x="420" y="83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3" y="83"/>
                  <a:pt x="413" y="83"/>
                  <a:pt x="413" y="83"/>
                </a:cubicBezTo>
                <a:cubicBezTo>
                  <a:pt x="413" y="83"/>
                  <a:pt x="408" y="85"/>
                  <a:pt x="403" y="83"/>
                </a:cubicBezTo>
                <a:cubicBezTo>
                  <a:pt x="396" y="80"/>
                  <a:pt x="405" y="74"/>
                  <a:pt x="405" y="74"/>
                </a:cubicBezTo>
                <a:cubicBezTo>
                  <a:pt x="401" y="70"/>
                  <a:pt x="401" y="70"/>
                  <a:pt x="401" y="70"/>
                </a:cubicBezTo>
                <a:cubicBezTo>
                  <a:pt x="401" y="70"/>
                  <a:pt x="404" y="67"/>
                  <a:pt x="404" y="61"/>
                </a:cubicBezTo>
                <a:cubicBezTo>
                  <a:pt x="404" y="57"/>
                  <a:pt x="396" y="56"/>
                  <a:pt x="392" y="55"/>
                </a:cubicBezTo>
                <a:cubicBezTo>
                  <a:pt x="387" y="54"/>
                  <a:pt x="387" y="59"/>
                  <a:pt x="383" y="59"/>
                </a:cubicBezTo>
                <a:cubicBezTo>
                  <a:pt x="381" y="60"/>
                  <a:pt x="384" y="47"/>
                  <a:pt x="384" y="47"/>
                </a:cubicBezTo>
                <a:cubicBezTo>
                  <a:pt x="378" y="42"/>
                  <a:pt x="378" y="42"/>
                  <a:pt x="378" y="42"/>
                </a:cubicBezTo>
                <a:cubicBezTo>
                  <a:pt x="371" y="45"/>
                  <a:pt x="371" y="45"/>
                  <a:pt x="371" y="45"/>
                </a:cubicBezTo>
                <a:cubicBezTo>
                  <a:pt x="368" y="42"/>
                  <a:pt x="368" y="42"/>
                  <a:pt x="368" y="42"/>
                </a:cubicBezTo>
                <a:cubicBezTo>
                  <a:pt x="368" y="31"/>
                  <a:pt x="368" y="31"/>
                  <a:pt x="368" y="31"/>
                </a:cubicBezTo>
                <a:cubicBezTo>
                  <a:pt x="365" y="24"/>
                  <a:pt x="365" y="24"/>
                  <a:pt x="365" y="24"/>
                </a:cubicBezTo>
                <a:cubicBezTo>
                  <a:pt x="358" y="24"/>
                  <a:pt x="358" y="24"/>
                  <a:pt x="358" y="24"/>
                </a:cubicBezTo>
                <a:cubicBezTo>
                  <a:pt x="356" y="24"/>
                  <a:pt x="355" y="28"/>
                  <a:pt x="355" y="28"/>
                </a:cubicBezTo>
                <a:cubicBezTo>
                  <a:pt x="351" y="27"/>
                  <a:pt x="351" y="27"/>
                  <a:pt x="351" y="27"/>
                </a:cubicBezTo>
                <a:cubicBezTo>
                  <a:pt x="351" y="27"/>
                  <a:pt x="349" y="21"/>
                  <a:pt x="346" y="20"/>
                </a:cubicBezTo>
                <a:cubicBezTo>
                  <a:pt x="344" y="18"/>
                  <a:pt x="343" y="20"/>
                  <a:pt x="343" y="20"/>
                </a:cubicBezTo>
                <a:cubicBezTo>
                  <a:pt x="344" y="13"/>
                  <a:pt x="344" y="13"/>
                  <a:pt x="344" y="13"/>
                </a:cubicBezTo>
                <a:cubicBezTo>
                  <a:pt x="345" y="12"/>
                  <a:pt x="345" y="12"/>
                  <a:pt x="345" y="12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"/>
                  <a:pt x="344" y="1"/>
                  <a:pt x="344" y="1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28" y="5"/>
                  <a:pt x="324" y="5"/>
                </a:cubicBezTo>
                <a:cubicBezTo>
                  <a:pt x="318" y="5"/>
                  <a:pt x="306" y="0"/>
                  <a:pt x="302" y="12"/>
                </a:cubicBezTo>
                <a:cubicBezTo>
                  <a:pt x="298" y="24"/>
                  <a:pt x="295" y="48"/>
                  <a:pt x="295" y="48"/>
                </a:cubicBezTo>
                <a:cubicBezTo>
                  <a:pt x="300" y="54"/>
                  <a:pt x="300" y="54"/>
                  <a:pt x="300" y="54"/>
                </a:cubicBezTo>
                <a:cubicBezTo>
                  <a:pt x="300" y="56"/>
                  <a:pt x="300" y="56"/>
                  <a:pt x="300" y="56"/>
                </a:cubicBezTo>
                <a:cubicBezTo>
                  <a:pt x="294" y="53"/>
                  <a:pt x="294" y="53"/>
                  <a:pt x="294" y="53"/>
                </a:cubicBezTo>
                <a:cubicBezTo>
                  <a:pt x="294" y="53"/>
                  <a:pt x="290" y="65"/>
                  <a:pt x="277" y="69"/>
                </a:cubicBezTo>
                <a:cubicBezTo>
                  <a:pt x="264" y="72"/>
                  <a:pt x="252" y="70"/>
                  <a:pt x="252" y="70"/>
                </a:cubicBezTo>
                <a:cubicBezTo>
                  <a:pt x="252" y="70"/>
                  <a:pt x="238" y="78"/>
                  <a:pt x="236" y="78"/>
                </a:cubicBezTo>
                <a:cubicBezTo>
                  <a:pt x="231" y="78"/>
                  <a:pt x="231" y="78"/>
                  <a:pt x="231" y="78"/>
                </a:cubicBezTo>
                <a:cubicBezTo>
                  <a:pt x="231" y="78"/>
                  <a:pt x="221" y="87"/>
                  <a:pt x="225" y="91"/>
                </a:cubicBezTo>
                <a:cubicBezTo>
                  <a:pt x="229" y="95"/>
                  <a:pt x="237" y="97"/>
                  <a:pt x="237" y="97"/>
                </a:cubicBezTo>
                <a:cubicBezTo>
                  <a:pt x="235" y="99"/>
                  <a:pt x="235" y="99"/>
                  <a:pt x="235" y="99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11" y="105"/>
                  <a:pt x="211" y="105"/>
                  <a:pt x="211" y="105"/>
                </a:cubicBezTo>
                <a:cubicBezTo>
                  <a:pt x="199" y="99"/>
                  <a:pt x="199" y="99"/>
                  <a:pt x="199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5" y="100"/>
                  <a:pt x="185" y="94"/>
                  <a:pt x="180" y="93"/>
                </a:cubicBezTo>
                <a:cubicBezTo>
                  <a:pt x="175" y="92"/>
                  <a:pt x="170" y="94"/>
                  <a:pt x="170" y="94"/>
                </a:cubicBezTo>
                <a:cubicBezTo>
                  <a:pt x="170" y="94"/>
                  <a:pt x="169" y="92"/>
                  <a:pt x="168" y="88"/>
                </a:cubicBezTo>
                <a:cubicBezTo>
                  <a:pt x="166" y="84"/>
                  <a:pt x="163" y="80"/>
                  <a:pt x="167" y="79"/>
                </a:cubicBezTo>
                <a:cubicBezTo>
                  <a:pt x="172" y="78"/>
                  <a:pt x="170" y="76"/>
                  <a:pt x="170" y="76"/>
                </a:cubicBezTo>
                <a:cubicBezTo>
                  <a:pt x="170" y="76"/>
                  <a:pt x="168" y="67"/>
                  <a:pt x="163" y="69"/>
                </a:cubicBezTo>
                <a:cubicBezTo>
                  <a:pt x="156" y="71"/>
                  <a:pt x="153" y="72"/>
                  <a:pt x="149" y="70"/>
                </a:cubicBezTo>
                <a:cubicBezTo>
                  <a:pt x="145" y="68"/>
                  <a:pt x="143" y="63"/>
                  <a:pt x="143" y="63"/>
                </a:cubicBezTo>
                <a:cubicBezTo>
                  <a:pt x="143" y="63"/>
                  <a:pt x="142" y="65"/>
                  <a:pt x="141" y="67"/>
                </a:cubicBezTo>
                <a:cubicBezTo>
                  <a:pt x="139" y="67"/>
                  <a:pt x="145" y="73"/>
                  <a:pt x="144" y="74"/>
                </a:cubicBezTo>
                <a:cubicBezTo>
                  <a:pt x="143" y="75"/>
                  <a:pt x="141" y="78"/>
                  <a:pt x="141" y="78"/>
                </a:cubicBezTo>
                <a:cubicBezTo>
                  <a:pt x="141" y="78"/>
                  <a:pt x="144" y="88"/>
                  <a:pt x="146" y="90"/>
                </a:cubicBezTo>
                <a:cubicBezTo>
                  <a:pt x="148" y="92"/>
                  <a:pt x="148" y="97"/>
                  <a:pt x="148" y="97"/>
                </a:cubicBezTo>
                <a:cubicBezTo>
                  <a:pt x="148" y="97"/>
                  <a:pt x="151" y="97"/>
                  <a:pt x="151" y="100"/>
                </a:cubicBezTo>
                <a:cubicBezTo>
                  <a:pt x="151" y="102"/>
                  <a:pt x="146" y="106"/>
                  <a:pt x="146" y="106"/>
                </a:cubicBezTo>
                <a:cubicBezTo>
                  <a:pt x="146" y="106"/>
                  <a:pt x="149" y="111"/>
                  <a:pt x="149" y="114"/>
                </a:cubicBezTo>
                <a:cubicBezTo>
                  <a:pt x="149" y="116"/>
                  <a:pt x="144" y="122"/>
                  <a:pt x="146" y="126"/>
                </a:cubicBezTo>
                <a:cubicBezTo>
                  <a:pt x="148" y="131"/>
                  <a:pt x="153" y="136"/>
                  <a:pt x="153" y="136"/>
                </a:cubicBezTo>
                <a:cubicBezTo>
                  <a:pt x="153" y="136"/>
                  <a:pt x="151" y="138"/>
                  <a:pt x="150" y="138"/>
                </a:cubicBezTo>
                <a:cubicBezTo>
                  <a:pt x="148" y="138"/>
                  <a:pt x="146" y="136"/>
                  <a:pt x="142" y="136"/>
                </a:cubicBezTo>
                <a:cubicBezTo>
                  <a:pt x="137" y="137"/>
                  <a:pt x="132" y="139"/>
                  <a:pt x="134" y="135"/>
                </a:cubicBezTo>
                <a:cubicBezTo>
                  <a:pt x="135" y="132"/>
                  <a:pt x="134" y="130"/>
                  <a:pt x="130" y="130"/>
                </a:cubicBezTo>
                <a:cubicBezTo>
                  <a:pt x="127" y="130"/>
                  <a:pt x="127" y="133"/>
                  <a:pt x="127" y="133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23" y="133"/>
                  <a:pt x="118" y="138"/>
                  <a:pt x="116" y="135"/>
                </a:cubicBezTo>
                <a:cubicBezTo>
                  <a:pt x="115" y="132"/>
                  <a:pt x="115" y="127"/>
                  <a:pt x="112" y="127"/>
                </a:cubicBezTo>
                <a:cubicBezTo>
                  <a:pt x="109" y="128"/>
                  <a:pt x="96" y="136"/>
                  <a:pt x="96" y="136"/>
                </a:cubicBezTo>
                <a:cubicBezTo>
                  <a:pt x="96" y="136"/>
                  <a:pt x="90" y="122"/>
                  <a:pt x="88" y="120"/>
                </a:cubicBezTo>
                <a:cubicBezTo>
                  <a:pt x="86" y="117"/>
                  <a:pt x="81" y="109"/>
                  <a:pt x="81" y="109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0" y="114"/>
                  <a:pt x="50" y="117"/>
                  <a:pt x="49" y="117"/>
                </a:cubicBezTo>
                <a:cubicBezTo>
                  <a:pt x="47" y="117"/>
                  <a:pt x="40" y="116"/>
                  <a:pt x="40" y="116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1"/>
                  <a:pt x="32" y="110"/>
                  <a:pt x="21" y="114"/>
                </a:cubicBezTo>
                <a:cubicBezTo>
                  <a:pt x="10" y="116"/>
                  <a:pt x="5" y="120"/>
                  <a:pt x="5" y="120"/>
                </a:cubicBezTo>
                <a:cubicBezTo>
                  <a:pt x="5" y="120"/>
                  <a:pt x="3" y="128"/>
                  <a:pt x="4" y="130"/>
                </a:cubicBezTo>
                <a:cubicBezTo>
                  <a:pt x="5" y="132"/>
                  <a:pt x="17" y="130"/>
                  <a:pt x="17" y="130"/>
                </a:cubicBezTo>
                <a:cubicBezTo>
                  <a:pt x="19" y="134"/>
                  <a:pt x="19" y="134"/>
                  <a:pt x="19" y="134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8" y="138"/>
                  <a:pt x="8" y="138"/>
                  <a:pt x="8" y="138"/>
                </a:cubicBezTo>
                <a:cubicBezTo>
                  <a:pt x="11" y="139"/>
                  <a:pt x="11" y="139"/>
                  <a:pt x="11" y="139"/>
                </a:cubicBezTo>
                <a:cubicBezTo>
                  <a:pt x="10" y="142"/>
                  <a:pt x="10" y="142"/>
                  <a:pt x="10" y="142"/>
                </a:cubicBezTo>
                <a:cubicBezTo>
                  <a:pt x="10" y="142"/>
                  <a:pt x="16" y="140"/>
                  <a:pt x="19" y="142"/>
                </a:cubicBezTo>
                <a:cubicBezTo>
                  <a:pt x="21" y="146"/>
                  <a:pt x="24" y="149"/>
                  <a:pt x="20" y="149"/>
                </a:cubicBezTo>
                <a:cubicBezTo>
                  <a:pt x="0" y="149"/>
                  <a:pt x="0" y="149"/>
                  <a:pt x="0" y="149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2" y="152"/>
                  <a:pt x="13" y="157"/>
                </a:cubicBezTo>
                <a:cubicBezTo>
                  <a:pt x="15" y="164"/>
                  <a:pt x="15" y="168"/>
                  <a:pt x="15" y="168"/>
                </a:cubicBezTo>
                <a:cubicBezTo>
                  <a:pt x="20" y="170"/>
                  <a:pt x="20" y="170"/>
                  <a:pt x="20" y="170"/>
                </a:cubicBezTo>
                <a:cubicBezTo>
                  <a:pt x="20" y="170"/>
                  <a:pt x="25" y="157"/>
                  <a:pt x="27" y="160"/>
                </a:cubicBezTo>
                <a:cubicBezTo>
                  <a:pt x="28" y="165"/>
                  <a:pt x="27" y="167"/>
                  <a:pt x="27" y="167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5" y="174"/>
                  <a:pt x="35" y="174"/>
                  <a:pt x="35" y="174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60" y="181"/>
                  <a:pt x="60" y="181"/>
                  <a:pt x="60" y="181"/>
                </a:cubicBezTo>
                <a:cubicBezTo>
                  <a:pt x="57" y="184"/>
                  <a:pt x="57" y="184"/>
                  <a:pt x="57" y="184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6" y="180"/>
                  <a:pt x="66" y="181"/>
                </a:cubicBezTo>
                <a:cubicBezTo>
                  <a:pt x="65" y="182"/>
                  <a:pt x="68" y="183"/>
                  <a:pt x="67" y="183"/>
                </a:cubicBezTo>
                <a:cubicBezTo>
                  <a:pt x="66" y="184"/>
                  <a:pt x="62" y="188"/>
                  <a:pt x="62" y="188"/>
                </a:cubicBezTo>
                <a:cubicBezTo>
                  <a:pt x="62" y="188"/>
                  <a:pt x="62" y="193"/>
                  <a:pt x="64" y="193"/>
                </a:cubicBezTo>
                <a:cubicBezTo>
                  <a:pt x="67" y="193"/>
                  <a:pt x="71" y="194"/>
                  <a:pt x="71" y="194"/>
                </a:cubicBezTo>
                <a:cubicBezTo>
                  <a:pt x="72" y="189"/>
                  <a:pt x="72" y="189"/>
                  <a:pt x="72" y="189"/>
                </a:cubicBezTo>
                <a:cubicBezTo>
                  <a:pt x="73" y="194"/>
                  <a:pt x="73" y="194"/>
                  <a:pt x="73" y="194"/>
                </a:cubicBezTo>
                <a:cubicBezTo>
                  <a:pt x="73" y="194"/>
                  <a:pt x="78" y="189"/>
                  <a:pt x="81" y="193"/>
                </a:cubicBezTo>
                <a:cubicBezTo>
                  <a:pt x="83" y="195"/>
                  <a:pt x="74" y="197"/>
                  <a:pt x="74" y="197"/>
                </a:cubicBezTo>
                <a:cubicBezTo>
                  <a:pt x="74" y="200"/>
                  <a:pt x="74" y="200"/>
                  <a:pt x="74" y="200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1"/>
                  <a:pt x="83" y="213"/>
                  <a:pt x="86" y="216"/>
                </a:cubicBezTo>
                <a:cubicBezTo>
                  <a:pt x="88" y="219"/>
                  <a:pt x="97" y="220"/>
                  <a:pt x="97" y="220"/>
                </a:cubicBezTo>
                <a:cubicBezTo>
                  <a:pt x="97" y="220"/>
                  <a:pt x="104" y="216"/>
                  <a:pt x="110" y="218"/>
                </a:cubicBezTo>
                <a:cubicBezTo>
                  <a:pt x="114" y="219"/>
                  <a:pt x="118" y="225"/>
                  <a:pt x="118" y="225"/>
                </a:cubicBezTo>
                <a:cubicBezTo>
                  <a:pt x="118" y="225"/>
                  <a:pt x="111" y="220"/>
                  <a:pt x="106" y="220"/>
                </a:cubicBezTo>
                <a:cubicBezTo>
                  <a:pt x="103" y="221"/>
                  <a:pt x="100" y="222"/>
                  <a:pt x="100" y="222"/>
                </a:cubicBezTo>
                <a:cubicBezTo>
                  <a:pt x="102" y="225"/>
                  <a:pt x="102" y="225"/>
                  <a:pt x="102" y="225"/>
                </a:cubicBezTo>
                <a:cubicBezTo>
                  <a:pt x="97" y="226"/>
                  <a:pt x="97" y="226"/>
                  <a:pt x="97" y="226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98" y="230"/>
                  <a:pt x="110" y="234"/>
                  <a:pt x="106" y="237"/>
                </a:cubicBezTo>
                <a:cubicBezTo>
                  <a:pt x="102" y="241"/>
                  <a:pt x="97" y="246"/>
                  <a:pt x="97" y="246"/>
                </a:cubicBezTo>
                <a:cubicBezTo>
                  <a:pt x="97" y="251"/>
                  <a:pt x="97" y="251"/>
                  <a:pt x="97" y="251"/>
                </a:cubicBezTo>
                <a:cubicBezTo>
                  <a:pt x="97" y="251"/>
                  <a:pt x="108" y="261"/>
                  <a:pt x="108" y="266"/>
                </a:cubicBezTo>
                <a:cubicBezTo>
                  <a:pt x="109" y="270"/>
                  <a:pt x="109" y="273"/>
                  <a:pt x="109" y="273"/>
                </a:cubicBezTo>
                <a:cubicBezTo>
                  <a:pt x="122" y="284"/>
                  <a:pt x="122" y="284"/>
                  <a:pt x="122" y="284"/>
                </a:cubicBezTo>
                <a:cubicBezTo>
                  <a:pt x="134" y="291"/>
                  <a:pt x="134" y="291"/>
                  <a:pt x="134" y="291"/>
                </a:cubicBezTo>
                <a:cubicBezTo>
                  <a:pt x="138" y="288"/>
                  <a:pt x="138" y="288"/>
                  <a:pt x="138" y="288"/>
                </a:cubicBezTo>
                <a:cubicBezTo>
                  <a:pt x="138" y="288"/>
                  <a:pt x="142" y="290"/>
                  <a:pt x="141" y="290"/>
                </a:cubicBezTo>
                <a:cubicBezTo>
                  <a:pt x="139" y="290"/>
                  <a:pt x="135" y="292"/>
                  <a:pt x="134" y="295"/>
                </a:cubicBezTo>
                <a:cubicBezTo>
                  <a:pt x="133" y="297"/>
                  <a:pt x="138" y="306"/>
                  <a:pt x="138" y="306"/>
                </a:cubicBezTo>
                <a:cubicBezTo>
                  <a:pt x="138" y="306"/>
                  <a:pt x="141" y="314"/>
                  <a:pt x="135" y="317"/>
                </a:cubicBezTo>
                <a:cubicBezTo>
                  <a:pt x="131" y="320"/>
                  <a:pt x="126" y="323"/>
                  <a:pt x="126" y="323"/>
                </a:cubicBezTo>
                <a:cubicBezTo>
                  <a:pt x="126" y="328"/>
                  <a:pt x="126" y="328"/>
                  <a:pt x="126" y="328"/>
                </a:cubicBezTo>
                <a:cubicBezTo>
                  <a:pt x="126" y="328"/>
                  <a:pt x="135" y="331"/>
                  <a:pt x="139" y="339"/>
                </a:cubicBezTo>
                <a:cubicBezTo>
                  <a:pt x="144" y="346"/>
                  <a:pt x="148" y="356"/>
                  <a:pt x="148" y="356"/>
                </a:cubicBezTo>
                <a:cubicBezTo>
                  <a:pt x="151" y="375"/>
                  <a:pt x="151" y="375"/>
                  <a:pt x="151" y="375"/>
                </a:cubicBezTo>
                <a:cubicBezTo>
                  <a:pt x="150" y="376"/>
                  <a:pt x="150" y="376"/>
                  <a:pt x="150" y="376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5" y="357"/>
                  <a:pt x="145" y="357"/>
                  <a:pt x="145" y="357"/>
                </a:cubicBezTo>
                <a:cubicBezTo>
                  <a:pt x="135" y="344"/>
                  <a:pt x="135" y="344"/>
                  <a:pt x="135" y="344"/>
                </a:cubicBezTo>
                <a:cubicBezTo>
                  <a:pt x="134" y="338"/>
                  <a:pt x="134" y="338"/>
                  <a:pt x="134" y="338"/>
                </a:cubicBezTo>
                <a:cubicBezTo>
                  <a:pt x="129" y="338"/>
                  <a:pt x="129" y="338"/>
                  <a:pt x="129" y="338"/>
                </a:cubicBezTo>
                <a:cubicBezTo>
                  <a:pt x="129" y="338"/>
                  <a:pt x="127" y="349"/>
                  <a:pt x="127" y="352"/>
                </a:cubicBezTo>
                <a:cubicBezTo>
                  <a:pt x="127" y="354"/>
                  <a:pt x="116" y="395"/>
                  <a:pt x="116" y="395"/>
                </a:cubicBezTo>
                <a:cubicBezTo>
                  <a:pt x="116" y="395"/>
                  <a:pt x="121" y="387"/>
                  <a:pt x="123" y="388"/>
                </a:cubicBezTo>
                <a:cubicBezTo>
                  <a:pt x="126" y="389"/>
                  <a:pt x="128" y="394"/>
                  <a:pt x="128" y="394"/>
                </a:cubicBezTo>
                <a:cubicBezTo>
                  <a:pt x="122" y="394"/>
                  <a:pt x="122" y="394"/>
                  <a:pt x="122" y="394"/>
                </a:cubicBezTo>
                <a:cubicBezTo>
                  <a:pt x="122" y="394"/>
                  <a:pt x="115" y="400"/>
                  <a:pt x="113" y="406"/>
                </a:cubicBezTo>
                <a:cubicBezTo>
                  <a:pt x="112" y="411"/>
                  <a:pt x="105" y="437"/>
                  <a:pt x="103" y="438"/>
                </a:cubicBezTo>
                <a:cubicBezTo>
                  <a:pt x="102" y="439"/>
                  <a:pt x="96" y="461"/>
                  <a:pt x="96" y="461"/>
                </a:cubicBezTo>
                <a:cubicBezTo>
                  <a:pt x="85" y="472"/>
                  <a:pt x="85" y="472"/>
                  <a:pt x="85" y="472"/>
                </a:cubicBezTo>
                <a:cubicBezTo>
                  <a:pt x="85" y="472"/>
                  <a:pt x="78" y="473"/>
                  <a:pt x="77" y="474"/>
                </a:cubicBezTo>
                <a:cubicBezTo>
                  <a:pt x="76" y="474"/>
                  <a:pt x="79" y="479"/>
                  <a:pt x="79" y="479"/>
                </a:cubicBezTo>
                <a:cubicBezTo>
                  <a:pt x="83" y="479"/>
                  <a:pt x="83" y="479"/>
                  <a:pt x="83" y="479"/>
                </a:cubicBezTo>
                <a:cubicBezTo>
                  <a:pt x="83" y="479"/>
                  <a:pt x="82" y="482"/>
                  <a:pt x="84" y="483"/>
                </a:cubicBezTo>
                <a:cubicBezTo>
                  <a:pt x="86" y="484"/>
                  <a:pt x="89" y="482"/>
                  <a:pt x="89" y="482"/>
                </a:cubicBezTo>
                <a:cubicBezTo>
                  <a:pt x="95" y="484"/>
                  <a:pt x="95" y="484"/>
                  <a:pt x="95" y="484"/>
                </a:cubicBezTo>
                <a:cubicBezTo>
                  <a:pt x="95" y="484"/>
                  <a:pt x="96" y="493"/>
                  <a:pt x="93" y="493"/>
                </a:cubicBezTo>
                <a:cubicBezTo>
                  <a:pt x="89" y="494"/>
                  <a:pt x="86" y="495"/>
                  <a:pt x="88" y="497"/>
                </a:cubicBezTo>
                <a:cubicBezTo>
                  <a:pt x="90" y="500"/>
                  <a:pt x="94" y="501"/>
                  <a:pt x="94" y="501"/>
                </a:cubicBezTo>
                <a:cubicBezTo>
                  <a:pt x="99" y="495"/>
                  <a:pt x="99" y="495"/>
                  <a:pt x="99" y="495"/>
                </a:cubicBezTo>
                <a:cubicBezTo>
                  <a:pt x="99" y="499"/>
                  <a:pt x="99" y="499"/>
                  <a:pt x="99" y="499"/>
                </a:cubicBezTo>
                <a:cubicBezTo>
                  <a:pt x="116" y="510"/>
                  <a:pt x="116" y="510"/>
                  <a:pt x="116" y="510"/>
                </a:cubicBezTo>
                <a:cubicBezTo>
                  <a:pt x="125" y="508"/>
                  <a:pt x="125" y="508"/>
                  <a:pt x="125" y="508"/>
                </a:cubicBezTo>
                <a:cubicBezTo>
                  <a:pt x="127" y="509"/>
                  <a:pt x="127" y="509"/>
                  <a:pt x="127" y="509"/>
                </a:cubicBezTo>
                <a:cubicBezTo>
                  <a:pt x="125" y="515"/>
                  <a:pt x="125" y="515"/>
                  <a:pt x="125" y="515"/>
                </a:cubicBezTo>
                <a:cubicBezTo>
                  <a:pt x="131" y="524"/>
                  <a:pt x="131" y="524"/>
                  <a:pt x="131" y="524"/>
                </a:cubicBezTo>
                <a:cubicBezTo>
                  <a:pt x="135" y="520"/>
                  <a:pt x="135" y="520"/>
                  <a:pt x="135" y="520"/>
                </a:cubicBezTo>
                <a:cubicBezTo>
                  <a:pt x="136" y="521"/>
                  <a:pt x="136" y="521"/>
                  <a:pt x="136" y="521"/>
                </a:cubicBezTo>
                <a:cubicBezTo>
                  <a:pt x="144" y="520"/>
                  <a:pt x="144" y="520"/>
                  <a:pt x="144" y="520"/>
                </a:cubicBezTo>
                <a:cubicBezTo>
                  <a:pt x="154" y="532"/>
                  <a:pt x="154" y="532"/>
                  <a:pt x="154" y="532"/>
                </a:cubicBezTo>
                <a:cubicBezTo>
                  <a:pt x="154" y="532"/>
                  <a:pt x="165" y="528"/>
                  <a:pt x="167" y="530"/>
                </a:cubicBezTo>
                <a:cubicBezTo>
                  <a:pt x="170" y="532"/>
                  <a:pt x="170" y="535"/>
                  <a:pt x="171" y="535"/>
                </a:cubicBezTo>
                <a:cubicBezTo>
                  <a:pt x="174" y="535"/>
                  <a:pt x="175" y="531"/>
                  <a:pt x="175" y="531"/>
                </a:cubicBezTo>
                <a:cubicBezTo>
                  <a:pt x="175" y="531"/>
                  <a:pt x="181" y="540"/>
                  <a:pt x="186" y="536"/>
                </a:cubicBezTo>
                <a:cubicBezTo>
                  <a:pt x="191" y="534"/>
                  <a:pt x="185" y="527"/>
                  <a:pt x="191" y="527"/>
                </a:cubicBezTo>
                <a:cubicBezTo>
                  <a:pt x="196" y="527"/>
                  <a:pt x="200" y="531"/>
                  <a:pt x="200" y="531"/>
                </a:cubicBezTo>
                <a:cubicBezTo>
                  <a:pt x="200" y="531"/>
                  <a:pt x="205" y="530"/>
                  <a:pt x="207" y="532"/>
                </a:cubicBezTo>
                <a:cubicBezTo>
                  <a:pt x="208" y="533"/>
                  <a:pt x="213" y="540"/>
                  <a:pt x="213" y="540"/>
                </a:cubicBezTo>
                <a:cubicBezTo>
                  <a:pt x="213" y="540"/>
                  <a:pt x="220" y="537"/>
                  <a:pt x="223" y="538"/>
                </a:cubicBezTo>
                <a:cubicBezTo>
                  <a:pt x="226" y="541"/>
                  <a:pt x="227" y="545"/>
                  <a:pt x="227" y="545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5" y="546"/>
                  <a:pt x="235" y="546"/>
                  <a:pt x="235" y="546"/>
                </a:cubicBezTo>
                <a:cubicBezTo>
                  <a:pt x="237" y="545"/>
                  <a:pt x="237" y="545"/>
                  <a:pt x="237" y="545"/>
                </a:cubicBezTo>
                <a:cubicBezTo>
                  <a:pt x="242" y="548"/>
                  <a:pt x="242" y="548"/>
                  <a:pt x="242" y="548"/>
                </a:cubicBezTo>
                <a:cubicBezTo>
                  <a:pt x="238" y="554"/>
                  <a:pt x="238" y="554"/>
                  <a:pt x="238" y="554"/>
                </a:cubicBezTo>
                <a:cubicBezTo>
                  <a:pt x="245" y="559"/>
                  <a:pt x="245" y="559"/>
                  <a:pt x="245" y="559"/>
                </a:cubicBezTo>
                <a:cubicBezTo>
                  <a:pt x="245" y="559"/>
                  <a:pt x="251" y="554"/>
                  <a:pt x="251" y="556"/>
                </a:cubicBezTo>
                <a:cubicBezTo>
                  <a:pt x="251" y="557"/>
                  <a:pt x="249" y="563"/>
                  <a:pt x="249" y="563"/>
                </a:cubicBezTo>
                <a:cubicBezTo>
                  <a:pt x="249" y="563"/>
                  <a:pt x="250" y="567"/>
                  <a:pt x="254" y="567"/>
                </a:cubicBezTo>
                <a:cubicBezTo>
                  <a:pt x="259" y="567"/>
                  <a:pt x="266" y="560"/>
                  <a:pt x="270" y="564"/>
                </a:cubicBezTo>
                <a:cubicBezTo>
                  <a:pt x="274" y="568"/>
                  <a:pt x="277" y="571"/>
                  <a:pt x="277" y="571"/>
                </a:cubicBezTo>
                <a:cubicBezTo>
                  <a:pt x="282" y="571"/>
                  <a:pt x="282" y="571"/>
                  <a:pt x="282" y="571"/>
                </a:cubicBezTo>
                <a:cubicBezTo>
                  <a:pt x="284" y="571"/>
                  <a:pt x="287" y="561"/>
                  <a:pt x="295" y="562"/>
                </a:cubicBezTo>
                <a:cubicBezTo>
                  <a:pt x="301" y="564"/>
                  <a:pt x="302" y="567"/>
                  <a:pt x="302" y="567"/>
                </a:cubicBezTo>
                <a:cubicBezTo>
                  <a:pt x="309" y="567"/>
                  <a:pt x="309" y="567"/>
                  <a:pt x="309" y="567"/>
                </a:cubicBezTo>
                <a:cubicBezTo>
                  <a:pt x="309" y="567"/>
                  <a:pt x="308" y="562"/>
                  <a:pt x="307" y="561"/>
                </a:cubicBezTo>
                <a:cubicBezTo>
                  <a:pt x="305" y="560"/>
                  <a:pt x="305" y="552"/>
                  <a:pt x="306" y="549"/>
                </a:cubicBezTo>
                <a:cubicBezTo>
                  <a:pt x="307" y="546"/>
                  <a:pt x="306" y="541"/>
                  <a:pt x="306" y="541"/>
                </a:cubicBezTo>
                <a:cubicBezTo>
                  <a:pt x="301" y="542"/>
                  <a:pt x="301" y="542"/>
                  <a:pt x="301" y="542"/>
                </a:cubicBezTo>
                <a:cubicBezTo>
                  <a:pt x="301" y="542"/>
                  <a:pt x="301" y="537"/>
                  <a:pt x="303" y="536"/>
                </a:cubicBezTo>
                <a:cubicBezTo>
                  <a:pt x="306" y="536"/>
                  <a:pt x="307" y="531"/>
                  <a:pt x="307" y="530"/>
                </a:cubicBezTo>
                <a:cubicBezTo>
                  <a:pt x="307" y="529"/>
                  <a:pt x="301" y="526"/>
                  <a:pt x="303" y="525"/>
                </a:cubicBezTo>
                <a:cubicBezTo>
                  <a:pt x="306" y="522"/>
                  <a:pt x="307" y="525"/>
                  <a:pt x="307" y="525"/>
                </a:cubicBezTo>
                <a:cubicBezTo>
                  <a:pt x="311" y="525"/>
                  <a:pt x="311" y="525"/>
                  <a:pt x="311" y="525"/>
                </a:cubicBezTo>
                <a:cubicBezTo>
                  <a:pt x="311" y="525"/>
                  <a:pt x="312" y="518"/>
                  <a:pt x="318" y="515"/>
                </a:cubicBezTo>
                <a:cubicBezTo>
                  <a:pt x="325" y="512"/>
                  <a:pt x="326" y="516"/>
                  <a:pt x="330" y="514"/>
                </a:cubicBezTo>
                <a:cubicBezTo>
                  <a:pt x="334" y="512"/>
                  <a:pt x="332" y="506"/>
                  <a:pt x="332" y="506"/>
                </a:cubicBezTo>
                <a:cubicBezTo>
                  <a:pt x="332" y="506"/>
                  <a:pt x="339" y="499"/>
                  <a:pt x="339" y="502"/>
                </a:cubicBezTo>
                <a:cubicBezTo>
                  <a:pt x="340" y="504"/>
                  <a:pt x="335" y="508"/>
                  <a:pt x="335" y="508"/>
                </a:cubicBezTo>
                <a:cubicBezTo>
                  <a:pt x="340" y="509"/>
                  <a:pt x="340" y="509"/>
                  <a:pt x="340" y="509"/>
                </a:cubicBezTo>
                <a:cubicBezTo>
                  <a:pt x="343" y="505"/>
                  <a:pt x="343" y="505"/>
                  <a:pt x="343" y="505"/>
                </a:cubicBezTo>
                <a:cubicBezTo>
                  <a:pt x="343" y="502"/>
                  <a:pt x="343" y="502"/>
                  <a:pt x="343" y="502"/>
                </a:cubicBezTo>
                <a:cubicBezTo>
                  <a:pt x="343" y="502"/>
                  <a:pt x="349" y="498"/>
                  <a:pt x="355" y="498"/>
                </a:cubicBezTo>
                <a:cubicBezTo>
                  <a:pt x="360" y="498"/>
                  <a:pt x="363" y="503"/>
                  <a:pt x="363" y="503"/>
                </a:cubicBezTo>
                <a:cubicBezTo>
                  <a:pt x="363" y="503"/>
                  <a:pt x="382" y="508"/>
                  <a:pt x="382" y="509"/>
                </a:cubicBezTo>
                <a:cubicBezTo>
                  <a:pt x="382" y="510"/>
                  <a:pt x="383" y="515"/>
                  <a:pt x="383" y="515"/>
                </a:cubicBezTo>
                <a:cubicBezTo>
                  <a:pt x="396" y="516"/>
                  <a:pt x="396" y="516"/>
                  <a:pt x="396" y="516"/>
                </a:cubicBezTo>
                <a:cubicBezTo>
                  <a:pt x="396" y="516"/>
                  <a:pt x="396" y="506"/>
                  <a:pt x="397" y="508"/>
                </a:cubicBezTo>
                <a:cubicBezTo>
                  <a:pt x="398" y="509"/>
                  <a:pt x="406" y="517"/>
                  <a:pt x="406" y="517"/>
                </a:cubicBezTo>
                <a:cubicBezTo>
                  <a:pt x="418" y="516"/>
                  <a:pt x="418" y="516"/>
                  <a:pt x="418" y="516"/>
                </a:cubicBezTo>
                <a:cubicBezTo>
                  <a:pt x="418" y="516"/>
                  <a:pt x="422" y="518"/>
                  <a:pt x="422" y="519"/>
                </a:cubicBezTo>
                <a:cubicBezTo>
                  <a:pt x="422" y="520"/>
                  <a:pt x="418" y="526"/>
                  <a:pt x="421" y="527"/>
                </a:cubicBezTo>
                <a:cubicBezTo>
                  <a:pt x="423" y="528"/>
                  <a:pt x="430" y="528"/>
                  <a:pt x="432" y="529"/>
                </a:cubicBezTo>
                <a:cubicBezTo>
                  <a:pt x="433" y="530"/>
                  <a:pt x="438" y="538"/>
                  <a:pt x="441" y="538"/>
                </a:cubicBezTo>
                <a:cubicBezTo>
                  <a:pt x="445" y="537"/>
                  <a:pt x="448" y="534"/>
                  <a:pt x="448" y="534"/>
                </a:cubicBezTo>
                <a:cubicBezTo>
                  <a:pt x="454" y="536"/>
                  <a:pt x="454" y="536"/>
                  <a:pt x="454" y="536"/>
                </a:cubicBezTo>
                <a:cubicBezTo>
                  <a:pt x="456" y="542"/>
                  <a:pt x="456" y="542"/>
                  <a:pt x="456" y="542"/>
                </a:cubicBezTo>
                <a:cubicBezTo>
                  <a:pt x="459" y="540"/>
                  <a:pt x="459" y="540"/>
                  <a:pt x="459" y="540"/>
                </a:cubicBezTo>
                <a:cubicBezTo>
                  <a:pt x="461" y="534"/>
                  <a:pt x="461" y="534"/>
                  <a:pt x="461" y="534"/>
                </a:cubicBezTo>
                <a:cubicBezTo>
                  <a:pt x="467" y="536"/>
                  <a:pt x="467" y="536"/>
                  <a:pt x="467" y="536"/>
                </a:cubicBezTo>
                <a:cubicBezTo>
                  <a:pt x="469" y="533"/>
                  <a:pt x="469" y="533"/>
                  <a:pt x="469" y="533"/>
                </a:cubicBezTo>
                <a:cubicBezTo>
                  <a:pt x="477" y="532"/>
                  <a:pt x="477" y="532"/>
                  <a:pt x="477" y="532"/>
                </a:cubicBezTo>
                <a:cubicBezTo>
                  <a:pt x="482" y="533"/>
                  <a:pt x="482" y="533"/>
                  <a:pt x="482" y="533"/>
                </a:cubicBezTo>
                <a:cubicBezTo>
                  <a:pt x="482" y="529"/>
                  <a:pt x="482" y="529"/>
                  <a:pt x="482" y="529"/>
                </a:cubicBezTo>
                <a:cubicBezTo>
                  <a:pt x="482" y="529"/>
                  <a:pt x="479" y="520"/>
                  <a:pt x="483" y="519"/>
                </a:cubicBezTo>
                <a:cubicBezTo>
                  <a:pt x="488" y="517"/>
                  <a:pt x="491" y="519"/>
                  <a:pt x="493" y="518"/>
                </a:cubicBezTo>
                <a:cubicBezTo>
                  <a:pt x="495" y="517"/>
                  <a:pt x="493" y="508"/>
                  <a:pt x="497" y="509"/>
                </a:cubicBezTo>
                <a:cubicBezTo>
                  <a:pt x="500" y="509"/>
                  <a:pt x="505" y="513"/>
                  <a:pt x="507" y="509"/>
                </a:cubicBezTo>
                <a:cubicBezTo>
                  <a:pt x="509" y="504"/>
                  <a:pt x="503" y="501"/>
                  <a:pt x="512" y="501"/>
                </a:cubicBezTo>
                <a:cubicBezTo>
                  <a:pt x="521" y="501"/>
                  <a:pt x="520" y="499"/>
                  <a:pt x="520" y="499"/>
                </a:cubicBezTo>
                <a:cubicBezTo>
                  <a:pt x="520" y="499"/>
                  <a:pt x="516" y="495"/>
                  <a:pt x="520" y="495"/>
                </a:cubicBezTo>
                <a:cubicBezTo>
                  <a:pt x="522" y="494"/>
                  <a:pt x="525" y="497"/>
                  <a:pt x="525" y="497"/>
                </a:cubicBezTo>
                <a:cubicBezTo>
                  <a:pt x="528" y="496"/>
                  <a:pt x="528" y="496"/>
                  <a:pt x="528" y="496"/>
                </a:cubicBezTo>
                <a:cubicBezTo>
                  <a:pt x="524" y="487"/>
                  <a:pt x="524" y="487"/>
                  <a:pt x="524" y="487"/>
                </a:cubicBezTo>
                <a:cubicBezTo>
                  <a:pt x="524" y="487"/>
                  <a:pt x="531" y="486"/>
                  <a:pt x="535" y="478"/>
                </a:cubicBezTo>
                <a:cubicBezTo>
                  <a:pt x="537" y="470"/>
                  <a:pt x="535" y="468"/>
                  <a:pt x="534" y="468"/>
                </a:cubicBezTo>
                <a:cubicBezTo>
                  <a:pt x="531" y="468"/>
                  <a:pt x="523" y="472"/>
                  <a:pt x="518" y="470"/>
                </a:cubicBezTo>
                <a:cubicBezTo>
                  <a:pt x="511" y="468"/>
                  <a:pt x="506" y="465"/>
                  <a:pt x="502" y="456"/>
                </a:cubicBezTo>
                <a:cubicBezTo>
                  <a:pt x="496" y="448"/>
                  <a:pt x="499" y="439"/>
                  <a:pt x="502" y="437"/>
                </a:cubicBezTo>
                <a:cubicBezTo>
                  <a:pt x="505" y="436"/>
                  <a:pt x="506" y="433"/>
                  <a:pt x="506" y="433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421"/>
                  <a:pt x="498" y="425"/>
                  <a:pt x="496" y="419"/>
                </a:cubicBezTo>
                <a:cubicBezTo>
                  <a:pt x="493" y="411"/>
                  <a:pt x="493" y="410"/>
                  <a:pt x="493" y="410"/>
                </a:cubicBezTo>
                <a:cubicBezTo>
                  <a:pt x="493" y="410"/>
                  <a:pt x="488" y="416"/>
                  <a:pt x="489" y="409"/>
                </a:cubicBezTo>
                <a:cubicBezTo>
                  <a:pt x="489" y="404"/>
                  <a:pt x="494" y="403"/>
                  <a:pt x="494" y="403"/>
                </a:cubicBezTo>
                <a:cubicBezTo>
                  <a:pt x="498" y="404"/>
                  <a:pt x="498" y="404"/>
                  <a:pt x="498" y="404"/>
                </a:cubicBezTo>
                <a:cubicBezTo>
                  <a:pt x="498" y="404"/>
                  <a:pt x="511" y="401"/>
                  <a:pt x="512" y="394"/>
                </a:cubicBezTo>
                <a:cubicBezTo>
                  <a:pt x="514" y="387"/>
                  <a:pt x="514" y="386"/>
                  <a:pt x="512" y="384"/>
                </a:cubicBezTo>
                <a:cubicBezTo>
                  <a:pt x="509" y="382"/>
                  <a:pt x="507" y="384"/>
                  <a:pt x="507" y="382"/>
                </a:cubicBezTo>
                <a:cubicBezTo>
                  <a:pt x="507" y="370"/>
                  <a:pt x="507" y="370"/>
                  <a:pt x="507" y="370"/>
                </a:cubicBezTo>
                <a:cubicBezTo>
                  <a:pt x="507" y="370"/>
                  <a:pt x="496" y="369"/>
                  <a:pt x="499" y="362"/>
                </a:cubicBezTo>
                <a:cubicBezTo>
                  <a:pt x="503" y="356"/>
                  <a:pt x="511" y="359"/>
                  <a:pt x="511" y="353"/>
                </a:cubicBezTo>
                <a:cubicBezTo>
                  <a:pt x="511" y="345"/>
                  <a:pt x="505" y="343"/>
                  <a:pt x="505" y="343"/>
                </a:cubicBezTo>
                <a:cubicBezTo>
                  <a:pt x="504" y="340"/>
                  <a:pt x="504" y="340"/>
                  <a:pt x="504" y="340"/>
                </a:cubicBezTo>
                <a:cubicBezTo>
                  <a:pt x="500" y="340"/>
                  <a:pt x="500" y="340"/>
                  <a:pt x="500" y="340"/>
                </a:cubicBezTo>
                <a:cubicBezTo>
                  <a:pt x="500" y="340"/>
                  <a:pt x="503" y="336"/>
                  <a:pt x="504" y="331"/>
                </a:cubicBezTo>
                <a:cubicBezTo>
                  <a:pt x="505" y="327"/>
                  <a:pt x="502" y="325"/>
                  <a:pt x="502" y="325"/>
                </a:cubicBezTo>
                <a:cubicBezTo>
                  <a:pt x="503" y="320"/>
                  <a:pt x="503" y="320"/>
                  <a:pt x="503" y="320"/>
                </a:cubicBezTo>
                <a:cubicBezTo>
                  <a:pt x="503" y="320"/>
                  <a:pt x="497" y="315"/>
                  <a:pt x="489" y="316"/>
                </a:cubicBezTo>
                <a:cubicBezTo>
                  <a:pt x="480" y="317"/>
                  <a:pt x="475" y="323"/>
                  <a:pt x="475" y="326"/>
                </a:cubicBezTo>
                <a:cubicBezTo>
                  <a:pt x="475" y="328"/>
                  <a:pt x="477" y="329"/>
                  <a:pt x="477" y="329"/>
                </a:cubicBezTo>
                <a:cubicBezTo>
                  <a:pt x="471" y="336"/>
                  <a:pt x="471" y="336"/>
                  <a:pt x="471" y="336"/>
                </a:cubicBezTo>
                <a:cubicBezTo>
                  <a:pt x="464" y="336"/>
                  <a:pt x="464" y="336"/>
                  <a:pt x="464" y="336"/>
                </a:cubicBezTo>
                <a:cubicBezTo>
                  <a:pt x="463" y="330"/>
                  <a:pt x="463" y="330"/>
                  <a:pt x="463" y="330"/>
                </a:cubicBezTo>
                <a:cubicBezTo>
                  <a:pt x="467" y="330"/>
                  <a:pt x="467" y="330"/>
                  <a:pt x="467" y="330"/>
                </a:cubicBezTo>
                <a:cubicBezTo>
                  <a:pt x="472" y="323"/>
                  <a:pt x="472" y="323"/>
                  <a:pt x="472" y="323"/>
                </a:cubicBezTo>
                <a:cubicBezTo>
                  <a:pt x="472" y="323"/>
                  <a:pt x="465" y="320"/>
                  <a:pt x="470" y="312"/>
                </a:cubicBezTo>
                <a:cubicBezTo>
                  <a:pt x="474" y="306"/>
                  <a:pt x="485" y="303"/>
                  <a:pt x="487" y="297"/>
                </a:cubicBezTo>
                <a:cubicBezTo>
                  <a:pt x="489" y="291"/>
                  <a:pt x="486" y="285"/>
                  <a:pt x="488" y="284"/>
                </a:cubicBezTo>
                <a:cubicBezTo>
                  <a:pt x="491" y="282"/>
                  <a:pt x="495" y="283"/>
                  <a:pt x="498" y="280"/>
                </a:cubicBezTo>
                <a:cubicBezTo>
                  <a:pt x="502" y="277"/>
                  <a:pt x="514" y="261"/>
                  <a:pt x="514" y="261"/>
                </a:cubicBezTo>
                <a:cubicBezTo>
                  <a:pt x="509" y="260"/>
                  <a:pt x="509" y="260"/>
                  <a:pt x="509" y="260"/>
                </a:cubicBezTo>
                <a:cubicBezTo>
                  <a:pt x="509" y="260"/>
                  <a:pt x="511" y="248"/>
                  <a:pt x="515" y="249"/>
                </a:cubicBezTo>
                <a:cubicBezTo>
                  <a:pt x="521" y="249"/>
                  <a:pt x="520" y="256"/>
                  <a:pt x="524" y="257"/>
                </a:cubicBezTo>
                <a:cubicBezTo>
                  <a:pt x="528" y="257"/>
                  <a:pt x="536" y="252"/>
                  <a:pt x="536" y="252"/>
                </a:cubicBezTo>
                <a:cubicBezTo>
                  <a:pt x="536" y="249"/>
                  <a:pt x="536" y="249"/>
                  <a:pt x="536" y="249"/>
                </a:cubicBezTo>
                <a:cubicBezTo>
                  <a:pt x="543" y="244"/>
                  <a:pt x="543" y="244"/>
                  <a:pt x="543" y="244"/>
                </a:cubicBezTo>
                <a:cubicBezTo>
                  <a:pt x="540" y="237"/>
                  <a:pt x="542" y="228"/>
                  <a:pt x="545" y="221"/>
                </a:cubicBezTo>
                <a:cubicBezTo>
                  <a:pt x="546" y="219"/>
                  <a:pt x="546" y="207"/>
                  <a:pt x="548" y="204"/>
                </a:cubicBezTo>
                <a:cubicBezTo>
                  <a:pt x="551" y="201"/>
                  <a:pt x="553" y="197"/>
                  <a:pt x="552" y="194"/>
                </a:cubicBezTo>
                <a:cubicBezTo>
                  <a:pt x="557" y="179"/>
                  <a:pt x="557" y="179"/>
                  <a:pt x="557" y="179"/>
                </a:cubicBezTo>
                <a:cubicBezTo>
                  <a:pt x="562" y="172"/>
                  <a:pt x="562" y="172"/>
                  <a:pt x="562" y="172"/>
                </a:cubicBezTo>
                <a:cubicBezTo>
                  <a:pt x="563" y="168"/>
                  <a:pt x="568" y="169"/>
                  <a:pt x="570" y="167"/>
                </a:cubicBezTo>
                <a:cubicBezTo>
                  <a:pt x="572" y="164"/>
                  <a:pt x="571" y="158"/>
                  <a:pt x="575" y="156"/>
                </a:cubicBezTo>
                <a:close/>
                <a:moveTo>
                  <a:pt x="621" y="571"/>
                </a:moveTo>
                <a:cubicBezTo>
                  <a:pt x="617" y="569"/>
                  <a:pt x="617" y="569"/>
                  <a:pt x="617" y="569"/>
                </a:cubicBezTo>
                <a:cubicBezTo>
                  <a:pt x="617" y="569"/>
                  <a:pt x="618" y="561"/>
                  <a:pt x="619" y="558"/>
                </a:cubicBezTo>
                <a:cubicBezTo>
                  <a:pt x="620" y="553"/>
                  <a:pt x="618" y="545"/>
                  <a:pt x="618" y="545"/>
                </a:cubicBezTo>
                <a:cubicBezTo>
                  <a:pt x="612" y="544"/>
                  <a:pt x="612" y="544"/>
                  <a:pt x="612" y="544"/>
                </a:cubicBezTo>
                <a:cubicBezTo>
                  <a:pt x="612" y="544"/>
                  <a:pt x="614" y="565"/>
                  <a:pt x="610" y="565"/>
                </a:cubicBezTo>
                <a:cubicBezTo>
                  <a:pt x="606" y="566"/>
                  <a:pt x="606" y="563"/>
                  <a:pt x="601" y="563"/>
                </a:cubicBezTo>
                <a:cubicBezTo>
                  <a:pt x="595" y="563"/>
                  <a:pt x="596" y="568"/>
                  <a:pt x="596" y="568"/>
                </a:cubicBezTo>
                <a:cubicBezTo>
                  <a:pt x="596" y="568"/>
                  <a:pt x="588" y="569"/>
                  <a:pt x="583" y="572"/>
                </a:cubicBezTo>
                <a:cubicBezTo>
                  <a:pt x="577" y="575"/>
                  <a:pt x="578" y="579"/>
                  <a:pt x="578" y="579"/>
                </a:cubicBezTo>
                <a:cubicBezTo>
                  <a:pt x="577" y="583"/>
                  <a:pt x="577" y="583"/>
                  <a:pt x="577" y="583"/>
                </a:cubicBezTo>
                <a:cubicBezTo>
                  <a:pt x="573" y="585"/>
                  <a:pt x="573" y="585"/>
                  <a:pt x="573" y="585"/>
                </a:cubicBezTo>
                <a:cubicBezTo>
                  <a:pt x="573" y="590"/>
                  <a:pt x="573" y="590"/>
                  <a:pt x="573" y="590"/>
                </a:cubicBezTo>
                <a:cubicBezTo>
                  <a:pt x="577" y="592"/>
                  <a:pt x="577" y="592"/>
                  <a:pt x="577" y="592"/>
                </a:cubicBezTo>
                <a:cubicBezTo>
                  <a:pt x="573" y="596"/>
                  <a:pt x="573" y="596"/>
                  <a:pt x="573" y="596"/>
                </a:cubicBezTo>
                <a:cubicBezTo>
                  <a:pt x="574" y="601"/>
                  <a:pt x="574" y="601"/>
                  <a:pt x="574" y="601"/>
                </a:cubicBezTo>
                <a:cubicBezTo>
                  <a:pt x="574" y="601"/>
                  <a:pt x="576" y="604"/>
                  <a:pt x="578" y="604"/>
                </a:cubicBezTo>
                <a:cubicBezTo>
                  <a:pt x="581" y="605"/>
                  <a:pt x="578" y="609"/>
                  <a:pt x="578" y="609"/>
                </a:cubicBezTo>
                <a:cubicBezTo>
                  <a:pt x="574" y="616"/>
                  <a:pt x="574" y="616"/>
                  <a:pt x="574" y="616"/>
                </a:cubicBezTo>
                <a:cubicBezTo>
                  <a:pt x="574" y="616"/>
                  <a:pt x="584" y="615"/>
                  <a:pt x="584" y="619"/>
                </a:cubicBezTo>
                <a:cubicBezTo>
                  <a:pt x="585" y="622"/>
                  <a:pt x="577" y="627"/>
                  <a:pt x="577" y="627"/>
                </a:cubicBezTo>
                <a:cubicBezTo>
                  <a:pt x="577" y="629"/>
                  <a:pt x="577" y="629"/>
                  <a:pt x="577" y="629"/>
                </a:cubicBezTo>
                <a:cubicBezTo>
                  <a:pt x="577" y="629"/>
                  <a:pt x="584" y="627"/>
                  <a:pt x="586" y="628"/>
                </a:cubicBezTo>
                <a:cubicBezTo>
                  <a:pt x="588" y="630"/>
                  <a:pt x="590" y="632"/>
                  <a:pt x="590" y="632"/>
                </a:cubicBezTo>
                <a:cubicBezTo>
                  <a:pt x="583" y="636"/>
                  <a:pt x="583" y="636"/>
                  <a:pt x="583" y="636"/>
                </a:cubicBezTo>
                <a:cubicBezTo>
                  <a:pt x="585" y="643"/>
                  <a:pt x="585" y="643"/>
                  <a:pt x="585" y="643"/>
                </a:cubicBezTo>
                <a:cubicBezTo>
                  <a:pt x="585" y="643"/>
                  <a:pt x="594" y="646"/>
                  <a:pt x="597" y="646"/>
                </a:cubicBezTo>
                <a:cubicBezTo>
                  <a:pt x="601" y="647"/>
                  <a:pt x="598" y="652"/>
                  <a:pt x="598" y="652"/>
                </a:cubicBezTo>
                <a:cubicBezTo>
                  <a:pt x="603" y="651"/>
                  <a:pt x="603" y="651"/>
                  <a:pt x="603" y="651"/>
                </a:cubicBezTo>
                <a:cubicBezTo>
                  <a:pt x="603" y="651"/>
                  <a:pt x="609" y="636"/>
                  <a:pt x="611" y="631"/>
                </a:cubicBezTo>
                <a:cubicBezTo>
                  <a:pt x="612" y="626"/>
                  <a:pt x="614" y="615"/>
                  <a:pt x="614" y="614"/>
                </a:cubicBezTo>
                <a:cubicBezTo>
                  <a:pt x="614" y="612"/>
                  <a:pt x="622" y="607"/>
                  <a:pt x="624" y="600"/>
                </a:cubicBezTo>
                <a:cubicBezTo>
                  <a:pt x="626" y="595"/>
                  <a:pt x="621" y="571"/>
                  <a:pt x="621" y="571"/>
                </a:cubicBezTo>
                <a:close/>
                <a:moveTo>
                  <a:pt x="56" y="207"/>
                </a:moveTo>
                <a:cubicBezTo>
                  <a:pt x="56" y="212"/>
                  <a:pt x="56" y="212"/>
                  <a:pt x="56" y="212"/>
                </a:cubicBezTo>
                <a:cubicBezTo>
                  <a:pt x="61" y="215"/>
                  <a:pt x="64" y="213"/>
                  <a:pt x="64" y="213"/>
                </a:cubicBezTo>
                <a:cubicBezTo>
                  <a:pt x="57" y="204"/>
                  <a:pt x="57" y="204"/>
                  <a:pt x="57" y="204"/>
                </a:cubicBezTo>
                <a:lnTo>
                  <a:pt x="56" y="207"/>
                </a:lnTo>
                <a:close/>
                <a:moveTo>
                  <a:pt x="126" y="100"/>
                </a:moveTo>
                <a:cubicBezTo>
                  <a:pt x="130" y="103"/>
                  <a:pt x="135" y="100"/>
                  <a:pt x="129" y="94"/>
                </a:cubicBezTo>
                <a:cubicBezTo>
                  <a:pt x="122" y="90"/>
                  <a:pt x="120" y="93"/>
                  <a:pt x="120" y="93"/>
                </a:cubicBezTo>
                <a:cubicBezTo>
                  <a:pt x="121" y="99"/>
                  <a:pt x="121" y="99"/>
                  <a:pt x="121" y="99"/>
                </a:cubicBezTo>
                <a:lnTo>
                  <a:pt x="126" y="100"/>
                </a:lnTo>
                <a:close/>
                <a:moveTo>
                  <a:pt x="112" y="79"/>
                </a:moveTo>
                <a:cubicBezTo>
                  <a:pt x="116" y="79"/>
                  <a:pt x="121" y="74"/>
                  <a:pt x="113" y="75"/>
                </a:cubicBezTo>
                <a:cubicBezTo>
                  <a:pt x="104" y="76"/>
                  <a:pt x="112" y="79"/>
                  <a:pt x="112" y="79"/>
                </a:cubicBezTo>
                <a:close/>
              </a:path>
            </a:pathLst>
          </a:custGeom>
          <a:solidFill>
            <a:srgbClr val="92D05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3" name="Freeform 19"/>
          <p:cNvSpPr>
            <a:spLocks/>
          </p:cNvSpPr>
          <p:nvPr/>
        </p:nvSpPr>
        <p:spPr bwMode="auto">
          <a:xfrm>
            <a:off x="6986588" y="5950744"/>
            <a:ext cx="311150" cy="288925"/>
          </a:xfrm>
          <a:custGeom>
            <a:avLst/>
            <a:gdLst>
              <a:gd name="T0" fmla="*/ 0 w 113"/>
              <a:gd name="T1" fmla="*/ 2147483647 h 106"/>
              <a:gd name="T2" fmla="*/ 2147483647 w 113"/>
              <a:gd name="T3" fmla="*/ 2147483647 h 106"/>
              <a:gd name="T4" fmla="*/ 2147483647 w 113"/>
              <a:gd name="T5" fmla="*/ 2147483647 h 106"/>
              <a:gd name="T6" fmla="*/ 2147483647 w 113"/>
              <a:gd name="T7" fmla="*/ 2147483647 h 106"/>
              <a:gd name="T8" fmla="*/ 2147483647 w 113"/>
              <a:gd name="T9" fmla="*/ 2147483647 h 106"/>
              <a:gd name="T10" fmla="*/ 2147483647 w 113"/>
              <a:gd name="T11" fmla="*/ 2147483647 h 106"/>
              <a:gd name="T12" fmla="*/ 2147483647 w 113"/>
              <a:gd name="T13" fmla="*/ 2147483647 h 106"/>
              <a:gd name="T14" fmla="*/ 2147483647 w 113"/>
              <a:gd name="T15" fmla="*/ 2147483647 h 106"/>
              <a:gd name="T16" fmla="*/ 2147483647 w 113"/>
              <a:gd name="T17" fmla="*/ 2147483647 h 106"/>
              <a:gd name="T18" fmla="*/ 2147483647 w 113"/>
              <a:gd name="T19" fmla="*/ 2147483647 h 106"/>
              <a:gd name="T20" fmla="*/ 2147483647 w 113"/>
              <a:gd name="T21" fmla="*/ 2147483647 h 106"/>
              <a:gd name="T22" fmla="*/ 2147483647 w 113"/>
              <a:gd name="T23" fmla="*/ 2147483647 h 106"/>
              <a:gd name="T24" fmla="*/ 2147483647 w 113"/>
              <a:gd name="T25" fmla="*/ 2147483647 h 106"/>
              <a:gd name="T26" fmla="*/ 2147483647 w 113"/>
              <a:gd name="T27" fmla="*/ 2147483647 h 106"/>
              <a:gd name="T28" fmla="*/ 2147483647 w 113"/>
              <a:gd name="T29" fmla="*/ 0 h 106"/>
              <a:gd name="T30" fmla="*/ 2147483647 w 113"/>
              <a:gd name="T31" fmla="*/ 2147483647 h 106"/>
              <a:gd name="T32" fmla="*/ 2147483647 w 113"/>
              <a:gd name="T33" fmla="*/ 2147483647 h 106"/>
              <a:gd name="T34" fmla="*/ 2147483647 w 113"/>
              <a:gd name="T35" fmla="*/ 2147483647 h 106"/>
              <a:gd name="T36" fmla="*/ 2147483647 w 113"/>
              <a:gd name="T37" fmla="*/ 2147483647 h 106"/>
              <a:gd name="T38" fmla="*/ 2147483647 w 113"/>
              <a:gd name="T39" fmla="*/ 2147483647 h 106"/>
              <a:gd name="T40" fmla="*/ 2147483647 w 113"/>
              <a:gd name="T41" fmla="*/ 2147483647 h 106"/>
              <a:gd name="T42" fmla="*/ 2147483647 w 113"/>
              <a:gd name="T43" fmla="*/ 2147483647 h 106"/>
              <a:gd name="T44" fmla="*/ 2147483647 w 113"/>
              <a:gd name="T45" fmla="*/ 2147483647 h 106"/>
              <a:gd name="T46" fmla="*/ 2147483647 w 113"/>
              <a:gd name="T47" fmla="*/ 2147483647 h 106"/>
              <a:gd name="T48" fmla="*/ 2147483647 w 113"/>
              <a:gd name="T49" fmla="*/ 2147483647 h 106"/>
              <a:gd name="T50" fmla="*/ 2147483647 w 113"/>
              <a:gd name="T51" fmla="*/ 2147483647 h 106"/>
              <a:gd name="T52" fmla="*/ 2147483647 w 113"/>
              <a:gd name="T53" fmla="*/ 2147483647 h 106"/>
              <a:gd name="T54" fmla="*/ 2147483647 w 113"/>
              <a:gd name="T55" fmla="*/ 2147483647 h 106"/>
              <a:gd name="T56" fmla="*/ 2147483647 w 113"/>
              <a:gd name="T57" fmla="*/ 2147483647 h 106"/>
              <a:gd name="T58" fmla="*/ 2147483647 w 113"/>
              <a:gd name="T59" fmla="*/ 2147483647 h 106"/>
              <a:gd name="T60" fmla="*/ 2147483647 w 113"/>
              <a:gd name="T61" fmla="*/ 2147483647 h 106"/>
              <a:gd name="T62" fmla="*/ 2147483647 w 113"/>
              <a:gd name="T63" fmla="*/ 2147483647 h 106"/>
              <a:gd name="T64" fmla="*/ 0 w 113"/>
              <a:gd name="T65" fmla="*/ 2147483647 h 1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3"/>
              <a:gd name="T100" fmla="*/ 0 h 106"/>
              <a:gd name="T101" fmla="*/ 113 w 113"/>
              <a:gd name="T102" fmla="*/ 106 h 1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3" h="106">
                <a:moveTo>
                  <a:pt x="0" y="75"/>
                </a:moveTo>
                <a:cubicBezTo>
                  <a:pt x="0" y="75"/>
                  <a:pt x="4" y="83"/>
                  <a:pt x="8" y="81"/>
                </a:cubicBezTo>
                <a:cubicBezTo>
                  <a:pt x="11" y="79"/>
                  <a:pt x="7" y="72"/>
                  <a:pt x="11" y="67"/>
                </a:cubicBezTo>
                <a:cubicBezTo>
                  <a:pt x="16" y="64"/>
                  <a:pt x="26" y="72"/>
                  <a:pt x="30" y="65"/>
                </a:cubicBezTo>
                <a:cubicBezTo>
                  <a:pt x="34" y="59"/>
                  <a:pt x="28" y="47"/>
                  <a:pt x="28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6"/>
                  <a:pt x="37" y="46"/>
                  <a:pt x="37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7" y="44"/>
                  <a:pt x="57" y="44"/>
                  <a:pt x="57" y="44"/>
                </a:cubicBezTo>
                <a:cubicBezTo>
                  <a:pt x="57" y="44"/>
                  <a:pt x="64" y="43"/>
                  <a:pt x="68" y="40"/>
                </a:cubicBezTo>
                <a:cubicBezTo>
                  <a:pt x="72" y="36"/>
                  <a:pt x="70" y="31"/>
                  <a:pt x="75" y="29"/>
                </a:cubicBezTo>
                <a:cubicBezTo>
                  <a:pt x="80" y="28"/>
                  <a:pt x="82" y="25"/>
                  <a:pt x="86" y="22"/>
                </a:cubicBezTo>
                <a:cubicBezTo>
                  <a:pt x="90" y="19"/>
                  <a:pt x="91" y="14"/>
                  <a:pt x="91" y="14"/>
                </a:cubicBezTo>
                <a:cubicBezTo>
                  <a:pt x="95" y="13"/>
                  <a:pt x="95" y="13"/>
                  <a:pt x="95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5" y="9"/>
                  <a:pt x="105" y="9"/>
                  <a:pt x="105" y="9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3"/>
                  <a:pt x="80" y="34"/>
                  <a:pt x="83" y="41"/>
                </a:cubicBezTo>
                <a:cubicBezTo>
                  <a:pt x="88" y="48"/>
                  <a:pt x="101" y="53"/>
                  <a:pt x="101" y="53"/>
                </a:cubicBezTo>
                <a:cubicBezTo>
                  <a:pt x="98" y="57"/>
                  <a:pt x="98" y="57"/>
                  <a:pt x="98" y="57"/>
                </a:cubicBezTo>
                <a:cubicBezTo>
                  <a:pt x="93" y="56"/>
                  <a:pt x="93" y="56"/>
                  <a:pt x="93" y="56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81" y="59"/>
                  <a:pt x="78" y="62"/>
                </a:cubicBezTo>
                <a:cubicBezTo>
                  <a:pt x="75" y="64"/>
                  <a:pt x="77" y="74"/>
                  <a:pt x="77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52" y="87"/>
                  <a:pt x="50" y="92"/>
                </a:cubicBezTo>
                <a:cubicBezTo>
                  <a:pt x="49" y="96"/>
                  <a:pt x="54" y="101"/>
                  <a:pt x="50" y="101"/>
                </a:cubicBezTo>
                <a:cubicBezTo>
                  <a:pt x="45" y="103"/>
                  <a:pt x="41" y="95"/>
                  <a:pt x="41" y="95"/>
                </a:cubicBezTo>
                <a:cubicBezTo>
                  <a:pt x="41" y="95"/>
                  <a:pt x="27" y="106"/>
                  <a:pt x="17" y="101"/>
                </a:cubicBezTo>
                <a:cubicBezTo>
                  <a:pt x="8" y="96"/>
                  <a:pt x="2" y="92"/>
                  <a:pt x="0" y="75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" name="Freeform 20"/>
          <p:cNvSpPr>
            <a:spLocks/>
          </p:cNvSpPr>
          <p:nvPr/>
        </p:nvSpPr>
        <p:spPr bwMode="auto">
          <a:xfrm>
            <a:off x="4341813" y="4734719"/>
            <a:ext cx="546100" cy="466725"/>
          </a:xfrm>
          <a:custGeom>
            <a:avLst/>
            <a:gdLst>
              <a:gd name="T0" fmla="*/ 537826 w 198"/>
              <a:gd name="T1" fmla="*/ 181199 h 170"/>
              <a:gd name="T2" fmla="*/ 496455 w 198"/>
              <a:gd name="T3" fmla="*/ 148254 h 170"/>
              <a:gd name="T4" fmla="*/ 463358 w 198"/>
              <a:gd name="T5" fmla="*/ 145508 h 170"/>
              <a:gd name="T6" fmla="*/ 466116 w 198"/>
              <a:gd name="T7" fmla="*/ 123545 h 170"/>
              <a:gd name="T8" fmla="*/ 463358 w 198"/>
              <a:gd name="T9" fmla="*/ 112563 h 170"/>
              <a:gd name="T10" fmla="*/ 479906 w 198"/>
              <a:gd name="T11" fmla="*/ 85109 h 170"/>
              <a:gd name="T12" fmla="*/ 488180 w 198"/>
              <a:gd name="T13" fmla="*/ 49418 h 170"/>
              <a:gd name="T14" fmla="*/ 496455 w 198"/>
              <a:gd name="T15" fmla="*/ 41182 h 170"/>
              <a:gd name="T16" fmla="*/ 455083 w 198"/>
              <a:gd name="T17" fmla="*/ 35691 h 170"/>
              <a:gd name="T18" fmla="*/ 424744 w 198"/>
              <a:gd name="T19" fmla="*/ 49418 h 170"/>
              <a:gd name="T20" fmla="*/ 399922 w 198"/>
              <a:gd name="T21" fmla="*/ 16473 h 170"/>
              <a:gd name="T22" fmla="*/ 377857 w 198"/>
              <a:gd name="T23" fmla="*/ 24709 h 170"/>
              <a:gd name="T24" fmla="*/ 361309 w 198"/>
              <a:gd name="T25" fmla="*/ 10982 h 170"/>
              <a:gd name="T26" fmla="*/ 339244 w 198"/>
              <a:gd name="T27" fmla="*/ 8236 h 170"/>
              <a:gd name="T28" fmla="*/ 330970 w 198"/>
              <a:gd name="T29" fmla="*/ 24709 h 170"/>
              <a:gd name="T30" fmla="*/ 308905 w 198"/>
              <a:gd name="T31" fmla="*/ 8236 h 170"/>
              <a:gd name="T32" fmla="*/ 286840 w 198"/>
              <a:gd name="T33" fmla="*/ 30200 h 170"/>
              <a:gd name="T34" fmla="*/ 264776 w 198"/>
              <a:gd name="T35" fmla="*/ 19218 h 170"/>
              <a:gd name="T36" fmla="*/ 204098 w 198"/>
              <a:gd name="T37" fmla="*/ 19218 h 170"/>
              <a:gd name="T38" fmla="*/ 171001 w 198"/>
              <a:gd name="T39" fmla="*/ 0 h 170"/>
              <a:gd name="T40" fmla="*/ 157211 w 198"/>
              <a:gd name="T41" fmla="*/ 16473 h 170"/>
              <a:gd name="T42" fmla="*/ 115839 w 198"/>
              <a:gd name="T43" fmla="*/ 10982 h 170"/>
              <a:gd name="T44" fmla="*/ 93775 w 198"/>
              <a:gd name="T45" fmla="*/ 52163 h 170"/>
              <a:gd name="T46" fmla="*/ 57920 w 198"/>
              <a:gd name="T47" fmla="*/ 32945 h 170"/>
              <a:gd name="T48" fmla="*/ 19307 w 198"/>
              <a:gd name="T49" fmla="*/ 24709 h 170"/>
              <a:gd name="T50" fmla="*/ 22065 w 198"/>
              <a:gd name="T51" fmla="*/ 98836 h 170"/>
              <a:gd name="T52" fmla="*/ 49645 w 198"/>
              <a:gd name="T53" fmla="*/ 101581 h 170"/>
              <a:gd name="T54" fmla="*/ 63436 w 198"/>
              <a:gd name="T55" fmla="*/ 120799 h 170"/>
              <a:gd name="T56" fmla="*/ 57920 w 198"/>
              <a:gd name="T57" fmla="*/ 131781 h 170"/>
              <a:gd name="T58" fmla="*/ 79984 w 198"/>
              <a:gd name="T59" fmla="*/ 159236 h 170"/>
              <a:gd name="T60" fmla="*/ 104807 w 198"/>
              <a:gd name="T61" fmla="*/ 208654 h 170"/>
              <a:gd name="T62" fmla="*/ 157211 w 198"/>
              <a:gd name="T63" fmla="*/ 252581 h 170"/>
              <a:gd name="T64" fmla="*/ 162727 w 198"/>
              <a:gd name="T65" fmla="*/ 260817 h 170"/>
              <a:gd name="T66" fmla="*/ 209614 w 198"/>
              <a:gd name="T67" fmla="*/ 301999 h 170"/>
              <a:gd name="T68" fmla="*/ 242711 w 198"/>
              <a:gd name="T69" fmla="*/ 318471 h 170"/>
              <a:gd name="T70" fmla="*/ 242711 w 198"/>
              <a:gd name="T71" fmla="*/ 343180 h 170"/>
              <a:gd name="T72" fmla="*/ 297873 w 198"/>
              <a:gd name="T73" fmla="*/ 384362 h 170"/>
              <a:gd name="T74" fmla="*/ 303389 w 198"/>
              <a:gd name="T75" fmla="*/ 414562 h 170"/>
              <a:gd name="T76" fmla="*/ 325454 w 198"/>
              <a:gd name="T77" fmla="*/ 409071 h 170"/>
              <a:gd name="T78" fmla="*/ 386131 w 198"/>
              <a:gd name="T79" fmla="*/ 461234 h 170"/>
              <a:gd name="T80" fmla="*/ 402680 w 198"/>
              <a:gd name="T81" fmla="*/ 458489 h 170"/>
              <a:gd name="T82" fmla="*/ 410954 w 198"/>
              <a:gd name="T83" fmla="*/ 466725 h 170"/>
              <a:gd name="T84" fmla="*/ 424744 w 198"/>
              <a:gd name="T85" fmla="*/ 458489 h 170"/>
              <a:gd name="T86" fmla="*/ 424744 w 198"/>
              <a:gd name="T87" fmla="*/ 431034 h 170"/>
              <a:gd name="T88" fmla="*/ 416470 w 198"/>
              <a:gd name="T89" fmla="*/ 431034 h 170"/>
              <a:gd name="T90" fmla="*/ 413712 w 198"/>
              <a:gd name="T91" fmla="*/ 387107 h 170"/>
              <a:gd name="T92" fmla="*/ 433019 w 198"/>
              <a:gd name="T93" fmla="*/ 376125 h 170"/>
              <a:gd name="T94" fmla="*/ 430261 w 198"/>
              <a:gd name="T95" fmla="*/ 337689 h 170"/>
              <a:gd name="T96" fmla="*/ 455083 w 198"/>
              <a:gd name="T97" fmla="*/ 321217 h 170"/>
              <a:gd name="T98" fmla="*/ 482664 w 198"/>
              <a:gd name="T99" fmla="*/ 326707 h 170"/>
              <a:gd name="T100" fmla="*/ 457841 w 198"/>
              <a:gd name="T101" fmla="*/ 293762 h 170"/>
              <a:gd name="T102" fmla="*/ 460600 w 198"/>
              <a:gd name="T103" fmla="*/ 277290 h 170"/>
              <a:gd name="T104" fmla="*/ 474390 w 198"/>
              <a:gd name="T105" fmla="*/ 288271 h 170"/>
              <a:gd name="T106" fmla="*/ 496455 w 198"/>
              <a:gd name="T107" fmla="*/ 288271 h 170"/>
              <a:gd name="T108" fmla="*/ 499213 w 198"/>
              <a:gd name="T109" fmla="*/ 271799 h 170"/>
              <a:gd name="T110" fmla="*/ 526793 w 198"/>
              <a:gd name="T111" fmla="*/ 271799 h 170"/>
              <a:gd name="T112" fmla="*/ 510245 w 198"/>
              <a:gd name="T113" fmla="*/ 230617 h 170"/>
              <a:gd name="T114" fmla="*/ 488180 w 198"/>
              <a:gd name="T115" fmla="*/ 200417 h 170"/>
              <a:gd name="T116" fmla="*/ 524035 w 198"/>
              <a:gd name="T117" fmla="*/ 203163 h 170"/>
              <a:gd name="T118" fmla="*/ 537826 w 198"/>
              <a:gd name="T119" fmla="*/ 181199 h 17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8"/>
              <a:gd name="T181" fmla="*/ 0 h 170"/>
              <a:gd name="T182" fmla="*/ 198 w 198"/>
              <a:gd name="T183" fmla="*/ 170 h 17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8" h="170">
                <a:moveTo>
                  <a:pt x="195" y="66"/>
                </a:moveTo>
                <a:cubicBezTo>
                  <a:pt x="180" y="54"/>
                  <a:pt x="180" y="54"/>
                  <a:pt x="180" y="54"/>
                </a:cubicBezTo>
                <a:cubicBezTo>
                  <a:pt x="180" y="54"/>
                  <a:pt x="172" y="54"/>
                  <a:pt x="168" y="53"/>
                </a:cubicBezTo>
                <a:cubicBezTo>
                  <a:pt x="165" y="52"/>
                  <a:pt x="169" y="45"/>
                  <a:pt x="169" y="45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68" y="41"/>
                  <a:pt x="172" y="35"/>
                  <a:pt x="174" y="31"/>
                </a:cubicBezTo>
                <a:cubicBezTo>
                  <a:pt x="176" y="27"/>
                  <a:pt x="177" y="18"/>
                  <a:pt x="177" y="18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3"/>
                  <a:pt x="160" y="18"/>
                  <a:pt x="154" y="18"/>
                </a:cubicBezTo>
                <a:cubicBezTo>
                  <a:pt x="149" y="18"/>
                  <a:pt x="151" y="9"/>
                  <a:pt x="145" y="6"/>
                </a:cubicBezTo>
                <a:cubicBezTo>
                  <a:pt x="139" y="5"/>
                  <a:pt x="137" y="9"/>
                  <a:pt x="137" y="9"/>
                </a:cubicBezTo>
                <a:cubicBezTo>
                  <a:pt x="131" y="4"/>
                  <a:pt x="131" y="4"/>
                  <a:pt x="131" y="4"/>
                </a:cubicBezTo>
                <a:cubicBezTo>
                  <a:pt x="123" y="3"/>
                  <a:pt x="123" y="3"/>
                  <a:pt x="123" y="3"/>
                </a:cubicBezTo>
                <a:cubicBezTo>
                  <a:pt x="123" y="3"/>
                  <a:pt x="123" y="9"/>
                  <a:pt x="120" y="9"/>
                </a:cubicBezTo>
                <a:cubicBezTo>
                  <a:pt x="117" y="9"/>
                  <a:pt x="112" y="3"/>
                  <a:pt x="112" y="3"/>
                </a:cubicBezTo>
                <a:cubicBezTo>
                  <a:pt x="112" y="3"/>
                  <a:pt x="108" y="11"/>
                  <a:pt x="104" y="11"/>
                </a:cubicBezTo>
                <a:cubicBezTo>
                  <a:pt x="101" y="11"/>
                  <a:pt x="96" y="7"/>
                  <a:pt x="96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0" y="7"/>
                  <a:pt x="62" y="0"/>
                  <a:pt x="62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6"/>
                  <a:pt x="46" y="4"/>
                  <a:pt x="42" y="4"/>
                </a:cubicBezTo>
                <a:cubicBezTo>
                  <a:pt x="38" y="5"/>
                  <a:pt x="38" y="18"/>
                  <a:pt x="34" y="19"/>
                </a:cubicBezTo>
                <a:cubicBezTo>
                  <a:pt x="30" y="21"/>
                  <a:pt x="24" y="15"/>
                  <a:pt x="21" y="12"/>
                </a:cubicBezTo>
                <a:cubicBezTo>
                  <a:pt x="18" y="9"/>
                  <a:pt x="14" y="4"/>
                  <a:pt x="7" y="9"/>
                </a:cubicBezTo>
                <a:cubicBezTo>
                  <a:pt x="0" y="12"/>
                  <a:pt x="8" y="36"/>
                  <a:pt x="8" y="36"/>
                </a:cubicBezTo>
                <a:cubicBezTo>
                  <a:pt x="18" y="37"/>
                  <a:pt x="18" y="37"/>
                  <a:pt x="18" y="37"/>
                </a:cubicBezTo>
                <a:cubicBezTo>
                  <a:pt x="23" y="44"/>
                  <a:pt x="23" y="44"/>
                  <a:pt x="23" y="44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6" y="51"/>
                  <a:pt x="29" y="58"/>
                </a:cubicBezTo>
                <a:cubicBezTo>
                  <a:pt x="31" y="63"/>
                  <a:pt x="30" y="68"/>
                  <a:pt x="38" y="76"/>
                </a:cubicBezTo>
                <a:cubicBezTo>
                  <a:pt x="44" y="83"/>
                  <a:pt x="57" y="92"/>
                  <a:pt x="57" y="92"/>
                </a:cubicBezTo>
                <a:cubicBezTo>
                  <a:pt x="59" y="95"/>
                  <a:pt x="59" y="95"/>
                  <a:pt x="59" y="95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6"/>
                  <a:pt x="87" y="120"/>
                  <a:pt x="88" y="125"/>
                </a:cubicBezTo>
                <a:cubicBezTo>
                  <a:pt x="89" y="129"/>
                  <a:pt x="102" y="135"/>
                  <a:pt x="108" y="140"/>
                </a:cubicBezTo>
                <a:cubicBezTo>
                  <a:pt x="113" y="145"/>
                  <a:pt x="110" y="151"/>
                  <a:pt x="110" y="151"/>
                </a:cubicBezTo>
                <a:cubicBezTo>
                  <a:pt x="118" y="149"/>
                  <a:pt x="118" y="149"/>
                  <a:pt x="118" y="149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40" y="168"/>
                  <a:pt x="142" y="165"/>
                  <a:pt x="146" y="167"/>
                </a:cubicBezTo>
                <a:cubicBezTo>
                  <a:pt x="148" y="167"/>
                  <a:pt x="149" y="168"/>
                  <a:pt x="149" y="170"/>
                </a:cubicBezTo>
                <a:cubicBezTo>
                  <a:pt x="154" y="167"/>
                  <a:pt x="154" y="167"/>
                  <a:pt x="154" y="167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1" y="157"/>
                  <a:pt x="151" y="157"/>
                  <a:pt x="151" y="157"/>
                </a:cubicBezTo>
                <a:cubicBezTo>
                  <a:pt x="151" y="157"/>
                  <a:pt x="149" y="144"/>
                  <a:pt x="150" y="141"/>
                </a:cubicBezTo>
                <a:cubicBezTo>
                  <a:pt x="152" y="138"/>
                  <a:pt x="155" y="138"/>
                  <a:pt x="157" y="137"/>
                </a:cubicBezTo>
                <a:cubicBezTo>
                  <a:pt x="159" y="135"/>
                  <a:pt x="154" y="126"/>
                  <a:pt x="156" y="123"/>
                </a:cubicBezTo>
                <a:cubicBezTo>
                  <a:pt x="157" y="121"/>
                  <a:pt x="160" y="117"/>
                  <a:pt x="165" y="117"/>
                </a:cubicBezTo>
                <a:cubicBezTo>
                  <a:pt x="168" y="117"/>
                  <a:pt x="172" y="122"/>
                  <a:pt x="175" y="119"/>
                </a:cubicBezTo>
                <a:cubicBezTo>
                  <a:pt x="177" y="116"/>
                  <a:pt x="166" y="107"/>
                  <a:pt x="166" y="107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80" y="105"/>
                  <a:pt x="180" y="105"/>
                  <a:pt x="180" y="105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81" y="99"/>
                  <a:pt x="186" y="104"/>
                  <a:pt x="191" y="99"/>
                </a:cubicBezTo>
                <a:cubicBezTo>
                  <a:pt x="198" y="96"/>
                  <a:pt x="185" y="84"/>
                  <a:pt x="185" y="84"/>
                </a:cubicBezTo>
                <a:cubicBezTo>
                  <a:pt x="177" y="73"/>
                  <a:pt x="177" y="73"/>
                  <a:pt x="177" y="73"/>
                </a:cubicBezTo>
                <a:cubicBezTo>
                  <a:pt x="177" y="73"/>
                  <a:pt x="185" y="74"/>
                  <a:pt x="190" y="74"/>
                </a:cubicBezTo>
                <a:cubicBezTo>
                  <a:pt x="195" y="74"/>
                  <a:pt x="195" y="66"/>
                  <a:pt x="195" y="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de-DE" sz="1400" b="1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Freeform 21"/>
          <p:cNvSpPr>
            <a:spLocks noEditPoints="1"/>
          </p:cNvSpPr>
          <p:nvPr/>
        </p:nvSpPr>
        <p:spPr bwMode="auto">
          <a:xfrm>
            <a:off x="4060825" y="4512469"/>
            <a:ext cx="771525" cy="704850"/>
          </a:xfrm>
          <a:custGeom>
            <a:avLst/>
            <a:gdLst>
              <a:gd name="T0" fmla="*/ 716416 w 280"/>
              <a:gd name="T1" fmla="*/ 145358 h 257"/>
              <a:gd name="T2" fmla="*/ 683351 w 280"/>
              <a:gd name="T3" fmla="*/ 93249 h 257"/>
              <a:gd name="T4" fmla="*/ 537312 w 280"/>
              <a:gd name="T5" fmla="*/ 120675 h 257"/>
              <a:gd name="T6" fmla="*/ 432605 w 280"/>
              <a:gd name="T7" fmla="*/ 32911 h 257"/>
              <a:gd name="T8" fmla="*/ 349942 w 280"/>
              <a:gd name="T9" fmla="*/ 2743 h 257"/>
              <a:gd name="T10" fmla="*/ 267278 w 280"/>
              <a:gd name="T11" fmla="*/ 76793 h 257"/>
              <a:gd name="T12" fmla="*/ 220436 w 280"/>
              <a:gd name="T13" fmla="*/ 159071 h 257"/>
              <a:gd name="T14" fmla="*/ 245235 w 280"/>
              <a:gd name="T15" fmla="*/ 197468 h 257"/>
              <a:gd name="T16" fmla="*/ 184615 w 280"/>
              <a:gd name="T17" fmla="*/ 205696 h 257"/>
              <a:gd name="T18" fmla="*/ 137772 w 280"/>
              <a:gd name="T19" fmla="*/ 181012 h 257"/>
              <a:gd name="T20" fmla="*/ 74397 w 280"/>
              <a:gd name="T21" fmla="*/ 205696 h 257"/>
              <a:gd name="T22" fmla="*/ 5511 w 280"/>
              <a:gd name="T23" fmla="*/ 211181 h 257"/>
              <a:gd name="T24" fmla="*/ 30310 w 280"/>
              <a:gd name="T25" fmla="*/ 268775 h 257"/>
              <a:gd name="T26" fmla="*/ 71642 w 280"/>
              <a:gd name="T27" fmla="*/ 326370 h 257"/>
              <a:gd name="T28" fmla="*/ 170838 w 280"/>
              <a:gd name="T29" fmla="*/ 260548 h 257"/>
              <a:gd name="T30" fmla="*/ 281055 w 280"/>
              <a:gd name="T31" fmla="*/ 414134 h 257"/>
              <a:gd name="T32" fmla="*/ 272789 w 280"/>
              <a:gd name="T33" fmla="*/ 482699 h 257"/>
              <a:gd name="T34" fmla="*/ 396784 w 280"/>
              <a:gd name="T35" fmla="*/ 540293 h 257"/>
              <a:gd name="T36" fmla="*/ 578644 w 280"/>
              <a:gd name="T37" fmla="*/ 644513 h 257"/>
              <a:gd name="T38" fmla="*/ 501491 w 280"/>
              <a:gd name="T39" fmla="*/ 628057 h 257"/>
              <a:gd name="T40" fmla="*/ 636508 w 280"/>
              <a:gd name="T41" fmla="*/ 682909 h 257"/>
              <a:gd name="T42" fmla="*/ 683351 w 280"/>
              <a:gd name="T43" fmla="*/ 680166 h 257"/>
              <a:gd name="T44" fmla="*/ 578644 w 280"/>
              <a:gd name="T45" fmla="*/ 606116 h 257"/>
              <a:gd name="T46" fmla="*/ 443627 w 280"/>
              <a:gd name="T47" fmla="*/ 482699 h 257"/>
              <a:gd name="T48" fmla="*/ 338920 w 280"/>
              <a:gd name="T49" fmla="*/ 353796 h 257"/>
              <a:gd name="T50" fmla="*/ 300344 w 280"/>
              <a:gd name="T51" fmla="*/ 246835 h 257"/>
              <a:gd name="T52" fmla="*/ 438116 w 280"/>
              <a:gd name="T53" fmla="*/ 238607 h 257"/>
              <a:gd name="T54" fmla="*/ 567622 w 280"/>
              <a:gd name="T55" fmla="*/ 252320 h 257"/>
              <a:gd name="T56" fmla="*/ 642019 w 280"/>
              <a:gd name="T57" fmla="*/ 233122 h 257"/>
              <a:gd name="T58" fmla="*/ 735704 w 280"/>
              <a:gd name="T59" fmla="*/ 257805 h 257"/>
              <a:gd name="T60" fmla="*/ 771525 w 280"/>
              <a:gd name="T61" fmla="*/ 202953 h 257"/>
              <a:gd name="T62" fmla="*/ 165327 w 280"/>
              <a:gd name="T63" fmla="*/ 279746 h 257"/>
              <a:gd name="T64" fmla="*/ 137772 w 280"/>
              <a:gd name="T65" fmla="*/ 266033 h 257"/>
              <a:gd name="T66" fmla="*/ 154305 w 280"/>
              <a:gd name="T67" fmla="*/ 293459 h 257"/>
              <a:gd name="T68" fmla="*/ 129506 w 280"/>
              <a:gd name="T69" fmla="*/ 315400 h 257"/>
              <a:gd name="T70" fmla="*/ 110218 w 280"/>
              <a:gd name="T71" fmla="*/ 260548 h 257"/>
              <a:gd name="T72" fmla="*/ 112973 w 280"/>
              <a:gd name="T73" fmla="*/ 304429 h 257"/>
              <a:gd name="T74" fmla="*/ 140528 w 280"/>
              <a:gd name="T75" fmla="*/ 383965 h 257"/>
              <a:gd name="T76" fmla="*/ 135017 w 280"/>
              <a:gd name="T77" fmla="*/ 356539 h 257"/>
              <a:gd name="T78" fmla="*/ 101952 w 280"/>
              <a:gd name="T79" fmla="*/ 356539 h 257"/>
              <a:gd name="T80" fmla="*/ 192881 w 280"/>
              <a:gd name="T81" fmla="*/ 359282 h 257"/>
              <a:gd name="T82" fmla="*/ 209414 w 280"/>
              <a:gd name="T83" fmla="*/ 392193 h 257"/>
              <a:gd name="T84" fmla="*/ 173593 w 280"/>
              <a:gd name="T85" fmla="*/ 331855 h 257"/>
              <a:gd name="T86" fmla="*/ 162571 w 280"/>
              <a:gd name="T87" fmla="*/ 331855 h 257"/>
              <a:gd name="T88" fmla="*/ 206658 w 280"/>
              <a:gd name="T89" fmla="*/ 452530 h 257"/>
              <a:gd name="T90" fmla="*/ 217680 w 280"/>
              <a:gd name="T91" fmla="*/ 463501 h 257"/>
              <a:gd name="T92" fmla="*/ 465670 w 280"/>
              <a:gd name="T93" fmla="*/ 570462 h 257"/>
              <a:gd name="T94" fmla="*/ 396784 w 280"/>
              <a:gd name="T95" fmla="*/ 573205 h 257"/>
              <a:gd name="T96" fmla="*/ 374741 w 280"/>
              <a:gd name="T97" fmla="*/ 564977 h 257"/>
              <a:gd name="T98" fmla="*/ 449138 w 280"/>
              <a:gd name="T99" fmla="*/ 600631 h 257"/>
              <a:gd name="T100" fmla="*/ 421583 w 280"/>
              <a:gd name="T101" fmla="*/ 597888 h 257"/>
              <a:gd name="T102" fmla="*/ 501491 w 280"/>
              <a:gd name="T103" fmla="*/ 608859 h 257"/>
              <a:gd name="T104" fmla="*/ 371985 w 280"/>
              <a:gd name="T105" fmla="*/ 622572 h 257"/>
              <a:gd name="T106" fmla="*/ 465670 w 280"/>
              <a:gd name="T107" fmla="*/ 639027 h 257"/>
              <a:gd name="T108" fmla="*/ 440871 w 280"/>
              <a:gd name="T109" fmla="*/ 644513 h 257"/>
              <a:gd name="T110" fmla="*/ 512513 w 280"/>
              <a:gd name="T111" fmla="*/ 644513 h 257"/>
              <a:gd name="T112" fmla="*/ 586910 w 280"/>
              <a:gd name="T113" fmla="*/ 674681 h 257"/>
              <a:gd name="T114" fmla="*/ 195637 w 280"/>
              <a:gd name="T115" fmla="*/ 425104 h 257"/>
              <a:gd name="T116" fmla="*/ 173593 w 280"/>
              <a:gd name="T117" fmla="*/ 419619 h 257"/>
              <a:gd name="T118" fmla="*/ 212169 w 280"/>
              <a:gd name="T119" fmla="*/ 419619 h 257"/>
              <a:gd name="T120" fmla="*/ 168082 w 280"/>
              <a:gd name="T121" fmla="*/ 392193 h 257"/>
              <a:gd name="T122" fmla="*/ 250746 w 280"/>
              <a:gd name="T123" fmla="*/ 499154 h 257"/>
              <a:gd name="T124" fmla="*/ 223191 w 280"/>
              <a:gd name="T125" fmla="*/ 449788 h 25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0"/>
              <a:gd name="T190" fmla="*/ 0 h 257"/>
              <a:gd name="T191" fmla="*/ 280 w 280"/>
              <a:gd name="T192" fmla="*/ 257 h 25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0" h="257">
                <a:moveTo>
                  <a:pt x="269" y="74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7"/>
                  <a:pt x="253" y="63"/>
                  <a:pt x="258" y="61"/>
                </a:cubicBezTo>
                <a:cubicBezTo>
                  <a:pt x="264" y="59"/>
                  <a:pt x="266" y="53"/>
                  <a:pt x="260" y="53"/>
                </a:cubicBezTo>
                <a:cubicBezTo>
                  <a:pt x="256" y="54"/>
                  <a:pt x="256" y="59"/>
                  <a:pt x="253" y="54"/>
                </a:cubicBezTo>
                <a:cubicBezTo>
                  <a:pt x="250" y="51"/>
                  <a:pt x="255" y="46"/>
                  <a:pt x="255" y="41"/>
                </a:cubicBezTo>
                <a:cubicBezTo>
                  <a:pt x="255" y="40"/>
                  <a:pt x="253" y="37"/>
                  <a:pt x="250" y="34"/>
                </a:cubicBezTo>
                <a:cubicBezTo>
                  <a:pt x="248" y="34"/>
                  <a:pt x="248" y="34"/>
                  <a:pt x="248" y="34"/>
                </a:cubicBezTo>
                <a:cubicBezTo>
                  <a:pt x="241" y="35"/>
                  <a:pt x="241" y="35"/>
                  <a:pt x="241" y="35"/>
                </a:cubicBezTo>
                <a:cubicBezTo>
                  <a:pt x="234" y="45"/>
                  <a:pt x="234" y="45"/>
                  <a:pt x="234" y="45"/>
                </a:cubicBezTo>
                <a:cubicBezTo>
                  <a:pt x="234" y="45"/>
                  <a:pt x="223" y="46"/>
                  <a:pt x="218" y="46"/>
                </a:cubicBezTo>
                <a:cubicBezTo>
                  <a:pt x="213" y="46"/>
                  <a:pt x="195" y="44"/>
                  <a:pt x="195" y="44"/>
                </a:cubicBezTo>
                <a:cubicBezTo>
                  <a:pt x="195" y="44"/>
                  <a:pt x="194" y="38"/>
                  <a:pt x="190" y="36"/>
                </a:cubicBezTo>
                <a:cubicBezTo>
                  <a:pt x="186" y="34"/>
                  <a:pt x="179" y="35"/>
                  <a:pt x="179" y="35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1" y="20"/>
                  <a:pt x="159" y="15"/>
                  <a:pt x="157" y="12"/>
                </a:cubicBezTo>
                <a:cubicBezTo>
                  <a:pt x="155" y="9"/>
                  <a:pt x="148" y="11"/>
                  <a:pt x="148" y="11"/>
                </a:cubicBezTo>
                <a:cubicBezTo>
                  <a:pt x="146" y="6"/>
                  <a:pt x="146" y="6"/>
                  <a:pt x="146" y="6"/>
                </a:cubicBezTo>
                <a:cubicBezTo>
                  <a:pt x="140" y="3"/>
                  <a:pt x="140" y="3"/>
                  <a:pt x="140" y="3"/>
                </a:cubicBezTo>
                <a:cubicBezTo>
                  <a:pt x="140" y="3"/>
                  <a:pt x="131" y="0"/>
                  <a:pt x="127" y="1"/>
                </a:cubicBezTo>
                <a:cubicBezTo>
                  <a:pt x="124" y="1"/>
                  <a:pt x="127" y="12"/>
                  <a:pt x="127" y="12"/>
                </a:cubicBezTo>
                <a:cubicBezTo>
                  <a:pt x="127" y="12"/>
                  <a:pt x="121" y="9"/>
                  <a:pt x="119" y="9"/>
                </a:cubicBezTo>
                <a:cubicBezTo>
                  <a:pt x="116" y="9"/>
                  <a:pt x="119" y="16"/>
                  <a:pt x="119" y="16"/>
                </a:cubicBezTo>
                <a:cubicBezTo>
                  <a:pt x="119" y="16"/>
                  <a:pt x="100" y="24"/>
                  <a:pt x="97" y="28"/>
                </a:cubicBezTo>
                <a:cubicBezTo>
                  <a:pt x="94" y="32"/>
                  <a:pt x="104" y="36"/>
                  <a:pt x="104" y="36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82" y="54"/>
                  <a:pt x="80" y="58"/>
                </a:cubicBezTo>
                <a:cubicBezTo>
                  <a:pt x="78" y="62"/>
                  <a:pt x="88" y="58"/>
                  <a:pt x="88" y="58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88" y="64"/>
                  <a:pt x="86" y="66"/>
                </a:cubicBezTo>
                <a:cubicBezTo>
                  <a:pt x="83" y="68"/>
                  <a:pt x="89" y="72"/>
                  <a:pt x="89" y="72"/>
                </a:cubicBezTo>
                <a:cubicBezTo>
                  <a:pt x="89" y="72"/>
                  <a:pt x="86" y="77"/>
                  <a:pt x="79" y="77"/>
                </a:cubicBezTo>
                <a:cubicBezTo>
                  <a:pt x="73" y="77"/>
                  <a:pt x="75" y="74"/>
                  <a:pt x="75" y="74"/>
                </a:cubicBezTo>
                <a:cubicBezTo>
                  <a:pt x="75" y="74"/>
                  <a:pt x="70" y="70"/>
                  <a:pt x="67" y="70"/>
                </a:cubicBezTo>
                <a:cubicBezTo>
                  <a:pt x="66" y="70"/>
                  <a:pt x="67" y="75"/>
                  <a:pt x="67" y="75"/>
                </a:cubicBezTo>
                <a:cubicBezTo>
                  <a:pt x="57" y="71"/>
                  <a:pt x="57" y="71"/>
                  <a:pt x="57" y="71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2"/>
                  <a:pt x="50" y="62"/>
                </a:cubicBezTo>
                <a:cubicBezTo>
                  <a:pt x="49" y="63"/>
                  <a:pt x="50" y="66"/>
                  <a:pt x="50" y="66"/>
                </a:cubicBezTo>
                <a:cubicBezTo>
                  <a:pt x="48" y="67"/>
                  <a:pt x="48" y="67"/>
                  <a:pt x="48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30" y="77"/>
                  <a:pt x="30" y="77"/>
                  <a:pt x="30" y="77"/>
                </a:cubicBezTo>
                <a:cubicBezTo>
                  <a:pt x="27" y="75"/>
                  <a:pt x="27" y="75"/>
                  <a:pt x="27" y="75"/>
                </a:cubicBezTo>
                <a:cubicBezTo>
                  <a:pt x="20" y="80"/>
                  <a:pt x="20" y="80"/>
                  <a:pt x="20" y="80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0" y="80"/>
                  <a:pt x="9" y="80"/>
                </a:cubicBezTo>
                <a:cubicBezTo>
                  <a:pt x="7" y="80"/>
                  <a:pt x="2" y="77"/>
                  <a:pt x="2" y="77"/>
                </a:cubicBezTo>
                <a:cubicBezTo>
                  <a:pt x="0" y="80"/>
                  <a:pt x="0" y="80"/>
                  <a:pt x="0" y="80"/>
                </a:cubicBezTo>
                <a:cubicBezTo>
                  <a:pt x="4" y="83"/>
                  <a:pt x="4" y="83"/>
                  <a:pt x="4" y="83"/>
                </a:cubicBezTo>
                <a:cubicBezTo>
                  <a:pt x="7" y="97"/>
                  <a:pt x="7" y="97"/>
                  <a:pt x="7" y="97"/>
                </a:cubicBezTo>
                <a:cubicBezTo>
                  <a:pt x="11" y="98"/>
                  <a:pt x="11" y="98"/>
                  <a:pt x="11" y="98"/>
                </a:cubicBezTo>
                <a:cubicBezTo>
                  <a:pt x="7" y="100"/>
                  <a:pt x="7" y="100"/>
                  <a:pt x="7" y="100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7"/>
                  <a:pt x="30" y="111"/>
                  <a:pt x="33" y="110"/>
                </a:cubicBezTo>
                <a:cubicBezTo>
                  <a:pt x="37" y="108"/>
                  <a:pt x="34" y="88"/>
                  <a:pt x="39" y="85"/>
                </a:cubicBezTo>
                <a:cubicBezTo>
                  <a:pt x="43" y="82"/>
                  <a:pt x="62" y="95"/>
                  <a:pt x="62" y="95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108"/>
                  <a:pt x="64" y="121"/>
                  <a:pt x="70" y="126"/>
                </a:cubicBezTo>
                <a:cubicBezTo>
                  <a:pt x="74" y="131"/>
                  <a:pt x="88" y="146"/>
                  <a:pt x="88" y="146"/>
                </a:cubicBezTo>
                <a:cubicBezTo>
                  <a:pt x="88" y="146"/>
                  <a:pt x="98" y="150"/>
                  <a:pt x="102" y="151"/>
                </a:cubicBezTo>
                <a:cubicBezTo>
                  <a:pt x="104" y="153"/>
                  <a:pt x="108" y="158"/>
                  <a:pt x="108" y="158"/>
                </a:cubicBezTo>
                <a:cubicBezTo>
                  <a:pt x="108" y="158"/>
                  <a:pt x="93" y="153"/>
                  <a:pt x="91" y="151"/>
                </a:cubicBezTo>
                <a:cubicBezTo>
                  <a:pt x="89" y="151"/>
                  <a:pt x="82" y="154"/>
                  <a:pt x="82" y="154"/>
                </a:cubicBezTo>
                <a:cubicBezTo>
                  <a:pt x="82" y="154"/>
                  <a:pt x="90" y="173"/>
                  <a:pt x="99" y="176"/>
                </a:cubicBezTo>
                <a:cubicBezTo>
                  <a:pt x="108" y="179"/>
                  <a:pt x="123" y="190"/>
                  <a:pt x="123" y="190"/>
                </a:cubicBezTo>
                <a:cubicBezTo>
                  <a:pt x="123" y="190"/>
                  <a:pt x="120" y="195"/>
                  <a:pt x="123" y="198"/>
                </a:cubicBezTo>
                <a:cubicBezTo>
                  <a:pt x="127" y="202"/>
                  <a:pt x="131" y="201"/>
                  <a:pt x="131" y="201"/>
                </a:cubicBezTo>
                <a:cubicBezTo>
                  <a:pt x="144" y="197"/>
                  <a:pt x="144" y="197"/>
                  <a:pt x="144" y="197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73" y="213"/>
                  <a:pt x="180" y="217"/>
                </a:cubicBezTo>
                <a:cubicBezTo>
                  <a:pt x="187" y="219"/>
                  <a:pt x="195" y="225"/>
                  <a:pt x="200" y="228"/>
                </a:cubicBezTo>
                <a:cubicBezTo>
                  <a:pt x="203" y="232"/>
                  <a:pt x="210" y="235"/>
                  <a:pt x="210" y="235"/>
                </a:cubicBezTo>
                <a:cubicBezTo>
                  <a:pt x="210" y="235"/>
                  <a:pt x="202" y="233"/>
                  <a:pt x="200" y="232"/>
                </a:cubicBezTo>
                <a:cubicBezTo>
                  <a:pt x="197" y="230"/>
                  <a:pt x="194" y="228"/>
                  <a:pt x="192" y="228"/>
                </a:cubicBezTo>
                <a:cubicBezTo>
                  <a:pt x="189" y="227"/>
                  <a:pt x="176" y="225"/>
                  <a:pt x="176" y="225"/>
                </a:cubicBezTo>
                <a:cubicBezTo>
                  <a:pt x="176" y="225"/>
                  <a:pt x="180" y="229"/>
                  <a:pt x="182" y="229"/>
                </a:cubicBezTo>
                <a:cubicBezTo>
                  <a:pt x="185" y="230"/>
                  <a:pt x="197" y="235"/>
                  <a:pt x="197" y="235"/>
                </a:cubicBezTo>
                <a:cubicBezTo>
                  <a:pt x="212" y="241"/>
                  <a:pt x="212" y="241"/>
                  <a:pt x="212" y="241"/>
                </a:cubicBezTo>
                <a:cubicBezTo>
                  <a:pt x="214" y="239"/>
                  <a:pt x="214" y="239"/>
                  <a:pt x="214" y="239"/>
                </a:cubicBezTo>
                <a:cubicBezTo>
                  <a:pt x="231" y="249"/>
                  <a:pt x="231" y="249"/>
                  <a:pt x="231" y="249"/>
                </a:cubicBezTo>
                <a:cubicBezTo>
                  <a:pt x="236" y="249"/>
                  <a:pt x="236" y="249"/>
                  <a:pt x="236" y="249"/>
                </a:cubicBezTo>
                <a:cubicBezTo>
                  <a:pt x="239" y="251"/>
                  <a:pt x="239" y="251"/>
                  <a:pt x="239" y="251"/>
                </a:cubicBezTo>
                <a:cubicBezTo>
                  <a:pt x="251" y="257"/>
                  <a:pt x="251" y="257"/>
                  <a:pt x="251" y="257"/>
                </a:cubicBezTo>
                <a:cubicBezTo>
                  <a:pt x="251" y="257"/>
                  <a:pt x="253" y="248"/>
                  <a:pt x="248" y="248"/>
                </a:cubicBezTo>
                <a:cubicBezTo>
                  <a:pt x="244" y="246"/>
                  <a:pt x="242" y="249"/>
                  <a:pt x="242" y="249"/>
                </a:cubicBezTo>
                <a:cubicBezTo>
                  <a:pt x="220" y="230"/>
                  <a:pt x="220" y="230"/>
                  <a:pt x="220" y="230"/>
                </a:cubicBezTo>
                <a:cubicBezTo>
                  <a:pt x="212" y="232"/>
                  <a:pt x="212" y="232"/>
                  <a:pt x="212" y="232"/>
                </a:cubicBezTo>
                <a:cubicBezTo>
                  <a:pt x="212" y="232"/>
                  <a:pt x="215" y="226"/>
                  <a:pt x="210" y="221"/>
                </a:cubicBezTo>
                <a:cubicBezTo>
                  <a:pt x="204" y="216"/>
                  <a:pt x="191" y="210"/>
                  <a:pt x="190" y="206"/>
                </a:cubicBezTo>
                <a:cubicBezTo>
                  <a:pt x="189" y="201"/>
                  <a:pt x="190" y="197"/>
                  <a:pt x="190" y="197"/>
                </a:cubicBezTo>
                <a:cubicBezTo>
                  <a:pt x="178" y="191"/>
                  <a:pt x="178" y="191"/>
                  <a:pt x="178" y="191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59" y="173"/>
                  <a:pt x="159" y="173"/>
                  <a:pt x="159" y="173"/>
                </a:cubicBezTo>
                <a:cubicBezTo>
                  <a:pt x="159" y="173"/>
                  <a:pt x="146" y="164"/>
                  <a:pt x="140" y="157"/>
                </a:cubicBezTo>
                <a:cubicBezTo>
                  <a:pt x="132" y="149"/>
                  <a:pt x="133" y="144"/>
                  <a:pt x="131" y="139"/>
                </a:cubicBezTo>
                <a:cubicBezTo>
                  <a:pt x="128" y="132"/>
                  <a:pt x="123" y="129"/>
                  <a:pt x="123" y="129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0" y="117"/>
                  <a:pt x="102" y="93"/>
                  <a:pt x="109" y="90"/>
                </a:cubicBezTo>
                <a:cubicBezTo>
                  <a:pt x="116" y="85"/>
                  <a:pt x="120" y="90"/>
                  <a:pt x="123" y="93"/>
                </a:cubicBezTo>
                <a:cubicBezTo>
                  <a:pt x="126" y="96"/>
                  <a:pt x="132" y="102"/>
                  <a:pt x="136" y="100"/>
                </a:cubicBezTo>
                <a:cubicBezTo>
                  <a:pt x="140" y="99"/>
                  <a:pt x="140" y="86"/>
                  <a:pt x="144" y="85"/>
                </a:cubicBezTo>
                <a:cubicBezTo>
                  <a:pt x="148" y="85"/>
                  <a:pt x="159" y="87"/>
                  <a:pt x="159" y="87"/>
                </a:cubicBezTo>
                <a:cubicBezTo>
                  <a:pt x="164" y="81"/>
                  <a:pt x="164" y="81"/>
                  <a:pt x="164" y="81"/>
                </a:cubicBezTo>
                <a:cubicBezTo>
                  <a:pt x="164" y="81"/>
                  <a:pt x="172" y="88"/>
                  <a:pt x="176" y="88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8"/>
                  <a:pt x="203" y="92"/>
                  <a:pt x="206" y="92"/>
                </a:cubicBezTo>
                <a:cubicBezTo>
                  <a:pt x="210" y="92"/>
                  <a:pt x="214" y="84"/>
                  <a:pt x="214" y="84"/>
                </a:cubicBezTo>
                <a:cubicBezTo>
                  <a:pt x="214" y="84"/>
                  <a:pt x="219" y="90"/>
                  <a:pt x="222" y="90"/>
                </a:cubicBezTo>
                <a:cubicBezTo>
                  <a:pt x="225" y="90"/>
                  <a:pt x="225" y="84"/>
                  <a:pt x="225" y="84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41" y="86"/>
                  <a:pt x="247" y="87"/>
                </a:cubicBezTo>
                <a:cubicBezTo>
                  <a:pt x="253" y="90"/>
                  <a:pt x="251" y="99"/>
                  <a:pt x="256" y="99"/>
                </a:cubicBezTo>
                <a:cubicBezTo>
                  <a:pt x="262" y="99"/>
                  <a:pt x="267" y="94"/>
                  <a:pt x="267" y="94"/>
                </a:cubicBezTo>
                <a:cubicBezTo>
                  <a:pt x="264" y="82"/>
                  <a:pt x="264" y="82"/>
                  <a:pt x="264" y="82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80" y="77"/>
                  <a:pt x="280" y="77"/>
                  <a:pt x="280" y="77"/>
                </a:cubicBezTo>
                <a:cubicBezTo>
                  <a:pt x="280" y="74"/>
                  <a:pt x="280" y="74"/>
                  <a:pt x="280" y="74"/>
                </a:cubicBezTo>
                <a:lnTo>
                  <a:pt x="269" y="74"/>
                </a:lnTo>
                <a:close/>
                <a:moveTo>
                  <a:pt x="60" y="109"/>
                </a:moveTo>
                <a:cubicBezTo>
                  <a:pt x="64" y="106"/>
                  <a:pt x="64" y="106"/>
                  <a:pt x="64" y="106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58" y="98"/>
                  <a:pt x="58" y="98"/>
                  <a:pt x="58" y="98"/>
                </a:cubicBezTo>
                <a:cubicBezTo>
                  <a:pt x="53" y="94"/>
                  <a:pt x="53" y="94"/>
                  <a:pt x="53" y="94"/>
                </a:cubicBezTo>
                <a:cubicBezTo>
                  <a:pt x="49" y="92"/>
                  <a:pt x="49" y="92"/>
                  <a:pt x="49" y="92"/>
                </a:cubicBezTo>
                <a:cubicBezTo>
                  <a:pt x="50" y="97"/>
                  <a:pt x="50" y="97"/>
                  <a:pt x="50" y="97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6" y="107"/>
                  <a:pt x="56" y="107"/>
                  <a:pt x="56" y="107"/>
                </a:cubicBezTo>
                <a:lnTo>
                  <a:pt x="60" y="109"/>
                </a:lnTo>
                <a:close/>
                <a:moveTo>
                  <a:pt x="53" y="129"/>
                </a:moveTo>
                <a:cubicBezTo>
                  <a:pt x="49" y="126"/>
                  <a:pt x="49" y="126"/>
                  <a:pt x="49" y="126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7" y="115"/>
                  <a:pt x="50" y="112"/>
                  <a:pt x="48" y="110"/>
                </a:cubicBezTo>
                <a:cubicBezTo>
                  <a:pt x="47" y="108"/>
                  <a:pt x="45" y="106"/>
                  <a:pt x="44" y="102"/>
                </a:cubicBezTo>
                <a:cubicBezTo>
                  <a:pt x="44" y="100"/>
                  <a:pt x="43" y="95"/>
                  <a:pt x="43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0"/>
                  <a:pt x="42" y="106"/>
                  <a:pt x="44" y="107"/>
                </a:cubicBezTo>
                <a:cubicBezTo>
                  <a:pt x="45" y="109"/>
                  <a:pt x="44" y="112"/>
                  <a:pt x="44" y="112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47" y="132"/>
                  <a:pt x="47" y="132"/>
                  <a:pt x="47" y="132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9" y="130"/>
                  <a:pt x="49" y="130"/>
                  <a:pt x="49" y="130"/>
                </a:cubicBezTo>
                <a:lnTo>
                  <a:pt x="53" y="129"/>
                </a:lnTo>
                <a:close/>
                <a:moveTo>
                  <a:pt x="37" y="130"/>
                </a:moveTo>
                <a:cubicBezTo>
                  <a:pt x="37" y="133"/>
                  <a:pt x="40" y="129"/>
                  <a:pt x="40" y="129"/>
                </a:cubicBezTo>
                <a:cubicBezTo>
                  <a:pt x="40" y="125"/>
                  <a:pt x="37" y="127"/>
                  <a:pt x="37" y="130"/>
                </a:cubicBezTo>
                <a:close/>
                <a:moveTo>
                  <a:pt x="86" y="147"/>
                </a:moveTo>
                <a:cubicBezTo>
                  <a:pt x="78" y="140"/>
                  <a:pt x="78" y="140"/>
                  <a:pt x="78" y="140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82" y="149"/>
                  <a:pt x="82" y="149"/>
                  <a:pt x="82" y="149"/>
                </a:cubicBezTo>
                <a:lnTo>
                  <a:pt x="86" y="147"/>
                </a:lnTo>
                <a:close/>
                <a:moveTo>
                  <a:pt x="59" y="121"/>
                </a:moveTo>
                <a:cubicBezTo>
                  <a:pt x="63" y="121"/>
                  <a:pt x="63" y="121"/>
                  <a:pt x="63" y="121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60" y="117"/>
                  <a:pt x="60" y="117"/>
                  <a:pt x="60" y="117"/>
                </a:cubicBezTo>
                <a:lnTo>
                  <a:pt x="59" y="121"/>
                </a:lnTo>
                <a:close/>
                <a:moveTo>
                  <a:pt x="77" y="165"/>
                </a:moveTo>
                <a:cubicBezTo>
                  <a:pt x="72" y="160"/>
                  <a:pt x="72" y="160"/>
                  <a:pt x="72" y="160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75" y="165"/>
                  <a:pt x="75" y="165"/>
                  <a:pt x="75" y="165"/>
                </a:cubicBezTo>
                <a:cubicBezTo>
                  <a:pt x="78" y="170"/>
                  <a:pt x="78" y="170"/>
                  <a:pt x="78" y="17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79" y="169"/>
                  <a:pt x="79" y="169"/>
                  <a:pt x="79" y="169"/>
                </a:cubicBezTo>
                <a:lnTo>
                  <a:pt x="77" y="165"/>
                </a:lnTo>
                <a:close/>
                <a:moveTo>
                  <a:pt x="162" y="212"/>
                </a:moveTo>
                <a:cubicBezTo>
                  <a:pt x="168" y="210"/>
                  <a:pt x="168" y="210"/>
                  <a:pt x="168" y="210"/>
                </a:cubicBezTo>
                <a:cubicBezTo>
                  <a:pt x="169" y="208"/>
                  <a:pt x="169" y="208"/>
                  <a:pt x="169" y="208"/>
                </a:cubicBezTo>
                <a:cubicBezTo>
                  <a:pt x="163" y="207"/>
                  <a:pt x="163" y="207"/>
                  <a:pt x="163" y="207"/>
                </a:cubicBezTo>
                <a:cubicBezTo>
                  <a:pt x="148" y="205"/>
                  <a:pt x="148" y="205"/>
                  <a:pt x="148" y="205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59" y="214"/>
                  <a:pt x="159" y="214"/>
                  <a:pt x="159" y="214"/>
                </a:cubicBezTo>
                <a:lnTo>
                  <a:pt x="162" y="212"/>
                </a:lnTo>
                <a:close/>
                <a:moveTo>
                  <a:pt x="141" y="204"/>
                </a:moveTo>
                <a:cubicBezTo>
                  <a:pt x="133" y="202"/>
                  <a:pt x="136" y="206"/>
                  <a:pt x="136" y="206"/>
                </a:cubicBezTo>
                <a:cubicBezTo>
                  <a:pt x="140" y="208"/>
                  <a:pt x="147" y="206"/>
                  <a:pt x="141" y="204"/>
                </a:cubicBezTo>
                <a:close/>
                <a:moveTo>
                  <a:pt x="182" y="222"/>
                </a:moveTo>
                <a:cubicBezTo>
                  <a:pt x="180" y="220"/>
                  <a:pt x="180" y="220"/>
                  <a:pt x="180" y="220"/>
                </a:cubicBezTo>
                <a:cubicBezTo>
                  <a:pt x="163" y="219"/>
                  <a:pt x="163" y="219"/>
                  <a:pt x="163" y="219"/>
                </a:cubicBezTo>
                <a:cubicBezTo>
                  <a:pt x="161" y="217"/>
                  <a:pt x="161" y="217"/>
                  <a:pt x="161" y="217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6" y="221"/>
                  <a:pt x="146" y="221"/>
                  <a:pt x="146" y="221"/>
                </a:cubicBezTo>
                <a:cubicBezTo>
                  <a:pt x="159" y="223"/>
                  <a:pt x="159" y="223"/>
                  <a:pt x="159" y="223"/>
                </a:cubicBezTo>
                <a:lnTo>
                  <a:pt x="182" y="222"/>
                </a:lnTo>
                <a:close/>
                <a:moveTo>
                  <a:pt x="135" y="227"/>
                </a:moveTo>
                <a:cubicBezTo>
                  <a:pt x="129" y="229"/>
                  <a:pt x="129" y="229"/>
                  <a:pt x="129" y="229"/>
                </a:cubicBezTo>
                <a:cubicBezTo>
                  <a:pt x="129" y="229"/>
                  <a:pt x="131" y="232"/>
                  <a:pt x="138" y="230"/>
                </a:cubicBezTo>
                <a:cubicBezTo>
                  <a:pt x="144" y="228"/>
                  <a:pt x="143" y="225"/>
                  <a:pt x="135" y="227"/>
                </a:cubicBezTo>
                <a:close/>
                <a:moveTo>
                  <a:pt x="170" y="243"/>
                </a:moveTo>
                <a:cubicBezTo>
                  <a:pt x="170" y="243"/>
                  <a:pt x="163" y="248"/>
                  <a:pt x="171" y="246"/>
                </a:cubicBezTo>
                <a:cubicBezTo>
                  <a:pt x="177" y="246"/>
                  <a:pt x="179" y="243"/>
                  <a:pt x="170" y="243"/>
                </a:cubicBezTo>
                <a:close/>
                <a:moveTo>
                  <a:pt x="169" y="233"/>
                </a:moveTo>
                <a:cubicBezTo>
                  <a:pt x="160" y="229"/>
                  <a:pt x="160" y="229"/>
                  <a:pt x="160" y="229"/>
                </a:cubicBezTo>
                <a:cubicBezTo>
                  <a:pt x="159" y="232"/>
                  <a:pt x="159" y="232"/>
                  <a:pt x="159" y="232"/>
                </a:cubicBezTo>
                <a:cubicBezTo>
                  <a:pt x="162" y="233"/>
                  <a:pt x="162" y="233"/>
                  <a:pt x="162" y="233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9" y="237"/>
                  <a:pt x="169" y="237"/>
                  <a:pt x="169" y="237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84" y="236"/>
                  <a:pt x="184" y="236"/>
                  <a:pt x="184" y="236"/>
                </a:cubicBezTo>
                <a:cubicBezTo>
                  <a:pt x="186" y="235"/>
                  <a:pt x="186" y="235"/>
                  <a:pt x="186" y="235"/>
                </a:cubicBezTo>
                <a:cubicBezTo>
                  <a:pt x="176" y="230"/>
                  <a:pt x="176" y="230"/>
                  <a:pt x="176" y="230"/>
                </a:cubicBezTo>
                <a:lnTo>
                  <a:pt x="169" y="233"/>
                </a:lnTo>
                <a:close/>
                <a:moveTo>
                  <a:pt x="194" y="243"/>
                </a:moveTo>
                <a:cubicBezTo>
                  <a:pt x="213" y="246"/>
                  <a:pt x="213" y="246"/>
                  <a:pt x="213" y="246"/>
                </a:cubicBezTo>
                <a:cubicBezTo>
                  <a:pt x="213" y="244"/>
                  <a:pt x="213" y="244"/>
                  <a:pt x="213" y="244"/>
                </a:cubicBezTo>
                <a:cubicBezTo>
                  <a:pt x="195" y="240"/>
                  <a:pt x="195" y="240"/>
                  <a:pt x="195" y="240"/>
                </a:cubicBezTo>
                <a:lnTo>
                  <a:pt x="194" y="243"/>
                </a:lnTo>
                <a:close/>
                <a:moveTo>
                  <a:pt x="71" y="155"/>
                </a:moveTo>
                <a:cubicBezTo>
                  <a:pt x="67" y="153"/>
                  <a:pt x="65" y="156"/>
                  <a:pt x="65" y="156"/>
                </a:cubicBezTo>
                <a:cubicBezTo>
                  <a:pt x="71" y="158"/>
                  <a:pt x="74" y="157"/>
                  <a:pt x="71" y="155"/>
                </a:cubicBezTo>
                <a:close/>
                <a:moveTo>
                  <a:pt x="65" y="150"/>
                </a:moveTo>
                <a:cubicBezTo>
                  <a:pt x="62" y="150"/>
                  <a:pt x="60" y="151"/>
                  <a:pt x="63" y="153"/>
                </a:cubicBezTo>
                <a:cubicBezTo>
                  <a:pt x="63" y="153"/>
                  <a:pt x="67" y="151"/>
                  <a:pt x="65" y="150"/>
                </a:cubicBezTo>
                <a:close/>
                <a:moveTo>
                  <a:pt x="77" y="153"/>
                </a:moveTo>
                <a:cubicBezTo>
                  <a:pt x="80" y="153"/>
                  <a:pt x="84" y="149"/>
                  <a:pt x="79" y="149"/>
                </a:cubicBezTo>
                <a:cubicBezTo>
                  <a:pt x="75" y="148"/>
                  <a:pt x="77" y="153"/>
                  <a:pt x="77" y="153"/>
                </a:cubicBezTo>
                <a:close/>
                <a:moveTo>
                  <a:pt x="65" y="146"/>
                </a:moveTo>
                <a:cubicBezTo>
                  <a:pt x="69" y="147"/>
                  <a:pt x="71" y="145"/>
                  <a:pt x="67" y="144"/>
                </a:cubicBezTo>
                <a:cubicBezTo>
                  <a:pt x="65" y="143"/>
                  <a:pt x="65" y="146"/>
                  <a:pt x="65" y="146"/>
                </a:cubicBezTo>
                <a:close/>
                <a:moveTo>
                  <a:pt x="61" y="143"/>
                </a:moveTo>
                <a:cubicBezTo>
                  <a:pt x="60" y="142"/>
                  <a:pt x="57" y="145"/>
                  <a:pt x="59" y="146"/>
                </a:cubicBezTo>
                <a:cubicBezTo>
                  <a:pt x="59" y="146"/>
                  <a:pt x="63" y="144"/>
                  <a:pt x="61" y="143"/>
                </a:cubicBezTo>
                <a:close/>
                <a:moveTo>
                  <a:pt x="91" y="179"/>
                </a:moveTo>
                <a:cubicBezTo>
                  <a:pt x="88" y="178"/>
                  <a:pt x="91" y="182"/>
                  <a:pt x="91" y="182"/>
                </a:cubicBezTo>
                <a:cubicBezTo>
                  <a:pt x="96" y="185"/>
                  <a:pt x="95" y="181"/>
                  <a:pt x="91" y="179"/>
                </a:cubicBezTo>
                <a:close/>
                <a:moveTo>
                  <a:pt x="81" y="164"/>
                </a:moveTo>
                <a:cubicBezTo>
                  <a:pt x="88" y="171"/>
                  <a:pt x="88" y="167"/>
                  <a:pt x="83" y="163"/>
                </a:cubicBezTo>
                <a:cubicBezTo>
                  <a:pt x="78" y="158"/>
                  <a:pt x="81" y="164"/>
                  <a:pt x="81" y="16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de-DE" sz="1400" b="1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Freeform 22"/>
          <p:cNvSpPr>
            <a:spLocks/>
          </p:cNvSpPr>
          <p:nvPr/>
        </p:nvSpPr>
        <p:spPr bwMode="auto">
          <a:xfrm>
            <a:off x="4870450" y="5164931"/>
            <a:ext cx="276225" cy="527050"/>
          </a:xfrm>
          <a:custGeom>
            <a:avLst/>
            <a:gdLst>
              <a:gd name="T0" fmla="*/ 262414 w 100"/>
              <a:gd name="T1" fmla="*/ 301956 h 192"/>
              <a:gd name="T2" fmla="*/ 245840 w 100"/>
              <a:gd name="T3" fmla="*/ 290976 h 192"/>
              <a:gd name="T4" fmla="*/ 215456 w 100"/>
              <a:gd name="T5" fmla="*/ 269015 h 192"/>
              <a:gd name="T6" fmla="*/ 182309 w 100"/>
              <a:gd name="T7" fmla="*/ 227839 h 192"/>
              <a:gd name="T8" fmla="*/ 174022 w 100"/>
              <a:gd name="T9" fmla="*/ 189409 h 192"/>
              <a:gd name="T10" fmla="*/ 182309 w 100"/>
              <a:gd name="T11" fmla="*/ 145488 h 192"/>
              <a:gd name="T12" fmla="*/ 168497 w 100"/>
              <a:gd name="T13" fmla="*/ 65881 h 192"/>
              <a:gd name="T14" fmla="*/ 118777 w 100"/>
              <a:gd name="T15" fmla="*/ 24705 h 192"/>
              <a:gd name="T16" fmla="*/ 77343 w 100"/>
              <a:gd name="T17" fmla="*/ 32941 h 192"/>
              <a:gd name="T18" fmla="*/ 58007 w 100"/>
              <a:gd name="T19" fmla="*/ 2745 h 192"/>
              <a:gd name="T20" fmla="*/ 0 w 100"/>
              <a:gd name="T21" fmla="*/ 96077 h 192"/>
              <a:gd name="T22" fmla="*/ 13811 w 100"/>
              <a:gd name="T23" fmla="*/ 126272 h 192"/>
              <a:gd name="T24" fmla="*/ 38671 w 100"/>
              <a:gd name="T25" fmla="*/ 150978 h 192"/>
              <a:gd name="T26" fmla="*/ 58007 w 100"/>
              <a:gd name="T27" fmla="*/ 189409 h 192"/>
              <a:gd name="T28" fmla="*/ 35909 w 100"/>
              <a:gd name="T29" fmla="*/ 194899 h 192"/>
              <a:gd name="T30" fmla="*/ 30385 w 100"/>
              <a:gd name="T31" fmla="*/ 233329 h 192"/>
              <a:gd name="T32" fmla="*/ 49721 w 100"/>
              <a:gd name="T33" fmla="*/ 252545 h 192"/>
              <a:gd name="T34" fmla="*/ 44196 w 100"/>
              <a:gd name="T35" fmla="*/ 296466 h 192"/>
              <a:gd name="T36" fmla="*/ 38671 w 100"/>
              <a:gd name="T37" fmla="*/ 310191 h 192"/>
              <a:gd name="T38" fmla="*/ 41434 w 100"/>
              <a:gd name="T39" fmla="*/ 326661 h 192"/>
              <a:gd name="T40" fmla="*/ 33147 w 100"/>
              <a:gd name="T41" fmla="*/ 356857 h 192"/>
              <a:gd name="T42" fmla="*/ 52483 w 100"/>
              <a:gd name="T43" fmla="*/ 378817 h 192"/>
              <a:gd name="T44" fmla="*/ 44196 w 100"/>
              <a:gd name="T45" fmla="*/ 387052 h 192"/>
              <a:gd name="T46" fmla="*/ 52483 w 100"/>
              <a:gd name="T47" fmla="*/ 419993 h 192"/>
              <a:gd name="T48" fmla="*/ 44196 w 100"/>
              <a:gd name="T49" fmla="*/ 400778 h 192"/>
              <a:gd name="T50" fmla="*/ 33147 w 100"/>
              <a:gd name="T51" fmla="*/ 403523 h 192"/>
              <a:gd name="T52" fmla="*/ 91154 w 100"/>
              <a:gd name="T53" fmla="*/ 450189 h 192"/>
              <a:gd name="T54" fmla="*/ 113252 w 100"/>
              <a:gd name="T55" fmla="*/ 463914 h 192"/>
              <a:gd name="T56" fmla="*/ 129826 w 100"/>
              <a:gd name="T57" fmla="*/ 491364 h 192"/>
              <a:gd name="T58" fmla="*/ 143637 w 100"/>
              <a:gd name="T59" fmla="*/ 521560 h 192"/>
              <a:gd name="T60" fmla="*/ 185071 w 100"/>
              <a:gd name="T61" fmla="*/ 513325 h 192"/>
              <a:gd name="T62" fmla="*/ 198882 w 100"/>
              <a:gd name="T63" fmla="*/ 496854 h 192"/>
              <a:gd name="T64" fmla="*/ 182309 w 100"/>
              <a:gd name="T65" fmla="*/ 469404 h 192"/>
              <a:gd name="T66" fmla="*/ 201644 w 100"/>
              <a:gd name="T67" fmla="*/ 447444 h 192"/>
              <a:gd name="T68" fmla="*/ 234791 w 100"/>
              <a:gd name="T69" fmla="*/ 409013 h 192"/>
              <a:gd name="T70" fmla="*/ 248603 w 100"/>
              <a:gd name="T71" fmla="*/ 370582 h 192"/>
              <a:gd name="T72" fmla="*/ 276225 w 100"/>
              <a:gd name="T73" fmla="*/ 343131 h 1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92"/>
              <a:gd name="T113" fmla="*/ 100 w 100"/>
              <a:gd name="T114" fmla="*/ 192 h 19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92">
                <a:moveTo>
                  <a:pt x="95" y="117"/>
                </a:moveTo>
                <a:cubicBezTo>
                  <a:pt x="95" y="110"/>
                  <a:pt x="95" y="110"/>
                  <a:pt x="95" y="110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78" y="98"/>
                  <a:pt x="78" y="98"/>
                  <a:pt x="78" y="98"/>
                </a:cubicBezTo>
                <a:cubicBezTo>
                  <a:pt x="73" y="97"/>
                  <a:pt x="73" y="97"/>
                  <a:pt x="73" y="97"/>
                </a:cubicBezTo>
                <a:cubicBezTo>
                  <a:pt x="66" y="83"/>
                  <a:pt x="66" y="83"/>
                  <a:pt x="66" y="83"/>
                </a:cubicBezTo>
                <a:cubicBezTo>
                  <a:pt x="70" y="78"/>
                  <a:pt x="70" y="78"/>
                  <a:pt x="70" y="78"/>
                </a:cubicBezTo>
                <a:cubicBezTo>
                  <a:pt x="63" y="69"/>
                  <a:pt x="63" y="69"/>
                  <a:pt x="63" y="69"/>
                </a:cubicBezTo>
                <a:cubicBezTo>
                  <a:pt x="68" y="65"/>
                  <a:pt x="68" y="65"/>
                  <a:pt x="68" y="65"/>
                </a:cubicBezTo>
                <a:cubicBezTo>
                  <a:pt x="66" y="53"/>
                  <a:pt x="66" y="53"/>
                  <a:pt x="66" y="53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5" y="29"/>
                  <a:pt x="61" y="24"/>
                </a:cubicBezTo>
                <a:cubicBezTo>
                  <a:pt x="57" y="20"/>
                  <a:pt x="46" y="19"/>
                  <a:pt x="46" y="19"/>
                </a:cubicBezTo>
                <a:cubicBezTo>
                  <a:pt x="46" y="19"/>
                  <a:pt x="45" y="12"/>
                  <a:pt x="43" y="9"/>
                </a:cubicBezTo>
                <a:cubicBezTo>
                  <a:pt x="41" y="7"/>
                  <a:pt x="38" y="5"/>
                  <a:pt x="38" y="5"/>
                </a:cubicBezTo>
                <a:cubicBezTo>
                  <a:pt x="28" y="12"/>
                  <a:pt x="28" y="12"/>
                  <a:pt x="28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1"/>
                  <a:pt x="21" y="1"/>
                  <a:pt x="21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9" y="54"/>
                  <a:pt x="14" y="55"/>
                </a:cubicBezTo>
                <a:cubicBezTo>
                  <a:pt x="19" y="56"/>
                  <a:pt x="17" y="60"/>
                  <a:pt x="17" y="60"/>
                </a:cubicBezTo>
                <a:cubicBezTo>
                  <a:pt x="21" y="69"/>
                  <a:pt x="21" y="69"/>
                  <a:pt x="21" y="69"/>
                </a:cubicBezTo>
                <a:cubicBezTo>
                  <a:pt x="18" y="71"/>
                  <a:pt x="18" y="71"/>
                  <a:pt x="18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0"/>
                  <a:pt x="11" y="80"/>
                  <a:pt x="11" y="85"/>
                </a:cubicBezTo>
                <a:cubicBezTo>
                  <a:pt x="12" y="91"/>
                  <a:pt x="13" y="91"/>
                  <a:pt x="13" y="91"/>
                </a:cubicBezTo>
                <a:cubicBezTo>
                  <a:pt x="13" y="91"/>
                  <a:pt x="18" y="90"/>
                  <a:pt x="18" y="92"/>
                </a:cubicBezTo>
                <a:cubicBezTo>
                  <a:pt x="18" y="94"/>
                  <a:pt x="14" y="100"/>
                  <a:pt x="14" y="100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6" y="108"/>
                  <a:pt x="23" y="111"/>
                  <a:pt x="21" y="113"/>
                </a:cubicBezTo>
                <a:cubicBezTo>
                  <a:pt x="18" y="115"/>
                  <a:pt x="14" y="113"/>
                  <a:pt x="14" y="113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37"/>
                  <a:pt x="19" y="134"/>
                  <a:pt x="19" y="138"/>
                </a:cubicBezTo>
                <a:cubicBezTo>
                  <a:pt x="19" y="140"/>
                  <a:pt x="16" y="140"/>
                  <a:pt x="16" y="140"/>
                </a:cubicBezTo>
                <a:cubicBezTo>
                  <a:pt x="16" y="141"/>
                  <a:pt x="16" y="141"/>
                  <a:pt x="16" y="141"/>
                </a:cubicBezTo>
                <a:cubicBezTo>
                  <a:pt x="16" y="141"/>
                  <a:pt x="23" y="142"/>
                  <a:pt x="22" y="147"/>
                </a:cubicBezTo>
                <a:cubicBezTo>
                  <a:pt x="21" y="154"/>
                  <a:pt x="19" y="153"/>
                  <a:pt x="19" y="153"/>
                </a:cubicBezTo>
                <a:cubicBezTo>
                  <a:pt x="19" y="153"/>
                  <a:pt x="17" y="152"/>
                  <a:pt x="17" y="150"/>
                </a:cubicBezTo>
                <a:cubicBezTo>
                  <a:pt x="16" y="148"/>
                  <a:pt x="16" y="146"/>
                  <a:pt x="16" y="146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6" y="156"/>
                  <a:pt x="21" y="159"/>
                </a:cubicBezTo>
                <a:cubicBezTo>
                  <a:pt x="25" y="162"/>
                  <a:pt x="30" y="164"/>
                  <a:pt x="33" y="164"/>
                </a:cubicBezTo>
                <a:cubicBezTo>
                  <a:pt x="38" y="164"/>
                  <a:pt x="38" y="164"/>
                  <a:pt x="38" y="164"/>
                </a:cubicBezTo>
                <a:cubicBezTo>
                  <a:pt x="41" y="169"/>
                  <a:pt x="41" y="169"/>
                  <a:pt x="41" y="169"/>
                </a:cubicBezTo>
                <a:cubicBezTo>
                  <a:pt x="46" y="169"/>
                  <a:pt x="46" y="169"/>
                  <a:pt x="46" y="169"/>
                </a:cubicBezTo>
                <a:cubicBezTo>
                  <a:pt x="47" y="179"/>
                  <a:pt x="47" y="179"/>
                  <a:pt x="47" y="179"/>
                </a:cubicBezTo>
                <a:cubicBezTo>
                  <a:pt x="52" y="180"/>
                  <a:pt x="52" y="180"/>
                  <a:pt x="52" y="180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52" y="190"/>
                  <a:pt x="59" y="192"/>
                  <a:pt x="60" y="192"/>
                </a:cubicBezTo>
                <a:cubicBezTo>
                  <a:pt x="62" y="192"/>
                  <a:pt x="67" y="187"/>
                  <a:pt x="67" y="187"/>
                </a:cubicBezTo>
                <a:cubicBezTo>
                  <a:pt x="67" y="187"/>
                  <a:pt x="66" y="184"/>
                  <a:pt x="67" y="181"/>
                </a:cubicBezTo>
                <a:cubicBezTo>
                  <a:pt x="67" y="180"/>
                  <a:pt x="72" y="181"/>
                  <a:pt x="72" y="18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71" y="177"/>
                  <a:pt x="65" y="174"/>
                  <a:pt x="66" y="171"/>
                </a:cubicBezTo>
                <a:cubicBezTo>
                  <a:pt x="67" y="166"/>
                  <a:pt x="71" y="168"/>
                  <a:pt x="71" y="168"/>
                </a:cubicBezTo>
                <a:cubicBezTo>
                  <a:pt x="71" y="168"/>
                  <a:pt x="70" y="164"/>
                  <a:pt x="73" y="163"/>
                </a:cubicBezTo>
                <a:cubicBezTo>
                  <a:pt x="76" y="162"/>
                  <a:pt x="78" y="165"/>
                  <a:pt x="83" y="161"/>
                </a:cubicBezTo>
                <a:cubicBezTo>
                  <a:pt x="88" y="156"/>
                  <a:pt x="85" y="149"/>
                  <a:pt x="85" y="149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44"/>
                  <a:pt x="87" y="138"/>
                  <a:pt x="90" y="135"/>
                </a:cubicBezTo>
                <a:cubicBezTo>
                  <a:pt x="92" y="134"/>
                  <a:pt x="95" y="134"/>
                  <a:pt x="95" y="134"/>
                </a:cubicBezTo>
                <a:cubicBezTo>
                  <a:pt x="95" y="134"/>
                  <a:pt x="100" y="129"/>
                  <a:pt x="100" y="125"/>
                </a:cubicBezTo>
                <a:cubicBezTo>
                  <a:pt x="99" y="121"/>
                  <a:pt x="95" y="117"/>
                  <a:pt x="95" y="1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de-DE" sz="1400" b="1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Freeform 23"/>
          <p:cNvSpPr>
            <a:spLocks/>
          </p:cNvSpPr>
          <p:nvPr/>
        </p:nvSpPr>
        <p:spPr bwMode="auto">
          <a:xfrm>
            <a:off x="5045075" y="5174456"/>
            <a:ext cx="346075" cy="290513"/>
          </a:xfrm>
          <a:custGeom>
            <a:avLst/>
            <a:gdLst>
              <a:gd name="T0" fmla="*/ 335088 w 126"/>
              <a:gd name="T1" fmla="*/ 115109 h 106"/>
              <a:gd name="T2" fmla="*/ 343328 w 126"/>
              <a:gd name="T3" fmla="*/ 90443 h 106"/>
              <a:gd name="T4" fmla="*/ 318609 w 126"/>
              <a:gd name="T5" fmla="*/ 79480 h 106"/>
              <a:gd name="T6" fmla="*/ 315862 w 126"/>
              <a:gd name="T7" fmla="*/ 43851 h 106"/>
              <a:gd name="T8" fmla="*/ 288396 w 126"/>
              <a:gd name="T9" fmla="*/ 43851 h 106"/>
              <a:gd name="T10" fmla="*/ 260930 w 126"/>
              <a:gd name="T11" fmla="*/ 24666 h 106"/>
              <a:gd name="T12" fmla="*/ 236210 w 126"/>
              <a:gd name="T13" fmla="*/ 8222 h 106"/>
              <a:gd name="T14" fmla="*/ 225223 w 126"/>
              <a:gd name="T15" fmla="*/ 0 h 106"/>
              <a:gd name="T16" fmla="*/ 205997 w 126"/>
              <a:gd name="T17" fmla="*/ 19185 h 106"/>
              <a:gd name="T18" fmla="*/ 178531 w 126"/>
              <a:gd name="T19" fmla="*/ 13703 h 106"/>
              <a:gd name="T20" fmla="*/ 145571 w 126"/>
              <a:gd name="T21" fmla="*/ 32888 h 106"/>
              <a:gd name="T22" fmla="*/ 118105 w 126"/>
              <a:gd name="T23" fmla="*/ 32888 h 106"/>
              <a:gd name="T24" fmla="*/ 96132 w 126"/>
              <a:gd name="T25" fmla="*/ 73999 h 106"/>
              <a:gd name="T26" fmla="*/ 71412 w 126"/>
              <a:gd name="T27" fmla="*/ 49332 h 106"/>
              <a:gd name="T28" fmla="*/ 57679 w 126"/>
              <a:gd name="T29" fmla="*/ 65777 h 106"/>
              <a:gd name="T30" fmla="*/ 30213 w 126"/>
              <a:gd name="T31" fmla="*/ 79480 h 106"/>
              <a:gd name="T32" fmla="*/ 35706 w 126"/>
              <a:gd name="T33" fmla="*/ 117850 h 106"/>
              <a:gd name="T34" fmla="*/ 8240 w 126"/>
              <a:gd name="T35" fmla="*/ 134294 h 106"/>
              <a:gd name="T36" fmla="*/ 13733 w 126"/>
              <a:gd name="T37" fmla="*/ 167182 h 106"/>
              <a:gd name="T38" fmla="*/ 0 w 126"/>
              <a:gd name="T39" fmla="*/ 178145 h 106"/>
              <a:gd name="T40" fmla="*/ 19226 w 126"/>
              <a:gd name="T41" fmla="*/ 202811 h 106"/>
              <a:gd name="T42" fmla="*/ 8240 w 126"/>
              <a:gd name="T43" fmla="*/ 216514 h 106"/>
              <a:gd name="T44" fmla="*/ 27466 w 126"/>
              <a:gd name="T45" fmla="*/ 254884 h 106"/>
              <a:gd name="T46" fmla="*/ 41199 w 126"/>
              <a:gd name="T47" fmla="*/ 257625 h 106"/>
              <a:gd name="T48" fmla="*/ 52186 w 126"/>
              <a:gd name="T49" fmla="*/ 290513 h 106"/>
              <a:gd name="T50" fmla="*/ 71412 w 126"/>
              <a:gd name="T51" fmla="*/ 279550 h 106"/>
              <a:gd name="T52" fmla="*/ 85145 w 126"/>
              <a:gd name="T53" fmla="*/ 282291 h 106"/>
              <a:gd name="T54" fmla="*/ 87892 w 126"/>
              <a:gd name="T55" fmla="*/ 290513 h 106"/>
              <a:gd name="T56" fmla="*/ 131838 w 126"/>
              <a:gd name="T57" fmla="*/ 287772 h 106"/>
              <a:gd name="T58" fmla="*/ 156558 w 126"/>
              <a:gd name="T59" fmla="*/ 271328 h 106"/>
              <a:gd name="T60" fmla="*/ 173038 w 126"/>
              <a:gd name="T61" fmla="*/ 276810 h 106"/>
              <a:gd name="T62" fmla="*/ 200504 w 126"/>
              <a:gd name="T63" fmla="*/ 260365 h 106"/>
              <a:gd name="T64" fmla="*/ 208744 w 126"/>
              <a:gd name="T65" fmla="*/ 227477 h 106"/>
              <a:gd name="T66" fmla="*/ 225223 w 126"/>
              <a:gd name="T67" fmla="*/ 216514 h 106"/>
              <a:gd name="T68" fmla="*/ 244450 w 126"/>
              <a:gd name="T69" fmla="*/ 219255 h 106"/>
              <a:gd name="T70" fmla="*/ 255436 w 126"/>
              <a:gd name="T71" fmla="*/ 211033 h 106"/>
              <a:gd name="T72" fmla="*/ 307622 w 126"/>
              <a:gd name="T73" fmla="*/ 213774 h 106"/>
              <a:gd name="T74" fmla="*/ 310369 w 126"/>
              <a:gd name="T75" fmla="*/ 202811 h 106"/>
              <a:gd name="T76" fmla="*/ 321355 w 126"/>
              <a:gd name="T77" fmla="*/ 211033 h 106"/>
              <a:gd name="T78" fmla="*/ 321355 w 126"/>
              <a:gd name="T79" fmla="*/ 172663 h 106"/>
              <a:gd name="T80" fmla="*/ 346075 w 126"/>
              <a:gd name="T81" fmla="*/ 169923 h 106"/>
              <a:gd name="T82" fmla="*/ 335088 w 126"/>
              <a:gd name="T83" fmla="*/ 115109 h 10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6"/>
              <a:gd name="T127" fmla="*/ 0 h 106"/>
              <a:gd name="T128" fmla="*/ 126 w 126"/>
              <a:gd name="T129" fmla="*/ 106 h 10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6" h="106">
                <a:moveTo>
                  <a:pt x="122" y="42"/>
                </a:moveTo>
                <a:cubicBezTo>
                  <a:pt x="125" y="33"/>
                  <a:pt x="125" y="33"/>
                  <a:pt x="125" y="33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0" y="17"/>
                  <a:pt x="97" y="12"/>
                  <a:pt x="95" y="9"/>
                </a:cubicBezTo>
                <a:cubicBezTo>
                  <a:pt x="93" y="7"/>
                  <a:pt x="86" y="3"/>
                  <a:pt x="86" y="3"/>
                </a:cubicBezTo>
                <a:cubicBezTo>
                  <a:pt x="82" y="0"/>
                  <a:pt x="82" y="0"/>
                  <a:pt x="82" y="0"/>
                </a:cubicBezTo>
                <a:cubicBezTo>
                  <a:pt x="75" y="7"/>
                  <a:pt x="75" y="7"/>
                  <a:pt x="75" y="7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58" y="12"/>
                  <a:pt x="53" y="12"/>
                </a:cubicBezTo>
                <a:cubicBezTo>
                  <a:pt x="49" y="13"/>
                  <a:pt x="43" y="12"/>
                  <a:pt x="43" y="12"/>
                </a:cubicBezTo>
                <a:cubicBezTo>
                  <a:pt x="35" y="27"/>
                  <a:pt x="35" y="27"/>
                  <a:pt x="35" y="27"/>
                </a:cubicBezTo>
                <a:cubicBezTo>
                  <a:pt x="26" y="18"/>
                  <a:pt x="26" y="18"/>
                  <a:pt x="26" y="18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14" y="24"/>
                  <a:pt x="11" y="29"/>
                </a:cubicBezTo>
                <a:cubicBezTo>
                  <a:pt x="9" y="33"/>
                  <a:pt x="13" y="43"/>
                  <a:pt x="13" y="43"/>
                </a:cubicBezTo>
                <a:cubicBezTo>
                  <a:pt x="3" y="49"/>
                  <a:pt x="3" y="49"/>
                  <a:pt x="3" y="49"/>
                </a:cubicBezTo>
                <a:cubicBezTo>
                  <a:pt x="5" y="61"/>
                  <a:pt x="5" y="61"/>
                  <a:pt x="5" y="61"/>
                </a:cubicBezTo>
                <a:cubicBezTo>
                  <a:pt x="0" y="65"/>
                  <a:pt x="0" y="65"/>
                  <a:pt x="0" y="65"/>
                </a:cubicBezTo>
                <a:cubicBezTo>
                  <a:pt x="7" y="74"/>
                  <a:pt x="7" y="74"/>
                  <a:pt x="7" y="74"/>
                </a:cubicBezTo>
                <a:cubicBezTo>
                  <a:pt x="3" y="79"/>
                  <a:pt x="3" y="79"/>
                  <a:pt x="3" y="79"/>
                </a:cubicBezTo>
                <a:cubicBezTo>
                  <a:pt x="10" y="93"/>
                  <a:pt x="10" y="93"/>
                  <a:pt x="10" y="93"/>
                </a:cubicBezTo>
                <a:cubicBezTo>
                  <a:pt x="15" y="94"/>
                  <a:pt x="15" y="94"/>
                  <a:pt x="15" y="94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53" y="99"/>
                  <a:pt x="57" y="99"/>
                </a:cubicBezTo>
                <a:cubicBezTo>
                  <a:pt x="59" y="99"/>
                  <a:pt x="63" y="101"/>
                  <a:pt x="63" y="101"/>
                </a:cubicBezTo>
                <a:cubicBezTo>
                  <a:pt x="63" y="101"/>
                  <a:pt x="69" y="97"/>
                  <a:pt x="73" y="95"/>
                </a:cubicBezTo>
                <a:cubicBezTo>
                  <a:pt x="76" y="92"/>
                  <a:pt x="74" y="88"/>
                  <a:pt x="76" y="83"/>
                </a:cubicBezTo>
                <a:cubicBezTo>
                  <a:pt x="78" y="80"/>
                  <a:pt x="82" y="79"/>
                  <a:pt x="82" y="79"/>
                </a:cubicBezTo>
                <a:cubicBezTo>
                  <a:pt x="89" y="80"/>
                  <a:pt x="89" y="80"/>
                  <a:pt x="89" y="80"/>
                </a:cubicBezTo>
                <a:cubicBezTo>
                  <a:pt x="93" y="77"/>
                  <a:pt x="93" y="77"/>
                  <a:pt x="93" y="77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7" y="77"/>
                  <a:pt x="116" y="67"/>
                  <a:pt x="117" y="63"/>
                </a:cubicBezTo>
                <a:cubicBezTo>
                  <a:pt x="117" y="60"/>
                  <a:pt x="126" y="62"/>
                  <a:pt x="126" y="62"/>
                </a:cubicBezTo>
                <a:lnTo>
                  <a:pt x="122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de-DE" sz="1400" b="1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Freeform 24"/>
          <p:cNvSpPr>
            <a:spLocks/>
          </p:cNvSpPr>
          <p:nvPr/>
        </p:nvSpPr>
        <p:spPr bwMode="auto">
          <a:xfrm>
            <a:off x="4457700" y="3929856"/>
            <a:ext cx="677863" cy="357188"/>
          </a:xfrm>
          <a:custGeom>
            <a:avLst/>
            <a:gdLst>
              <a:gd name="T0" fmla="*/ 2147483647 w 246"/>
              <a:gd name="T1" fmla="*/ 2147483647 h 130"/>
              <a:gd name="T2" fmla="*/ 2147483647 w 246"/>
              <a:gd name="T3" fmla="*/ 2147483647 h 130"/>
              <a:gd name="T4" fmla="*/ 2147483647 w 246"/>
              <a:gd name="T5" fmla="*/ 2147483647 h 130"/>
              <a:gd name="T6" fmla="*/ 2147483647 w 246"/>
              <a:gd name="T7" fmla="*/ 2147483647 h 130"/>
              <a:gd name="T8" fmla="*/ 2147483647 w 246"/>
              <a:gd name="T9" fmla="*/ 2147483647 h 130"/>
              <a:gd name="T10" fmla="*/ 2147483647 w 246"/>
              <a:gd name="T11" fmla="*/ 2147483647 h 130"/>
              <a:gd name="T12" fmla="*/ 2147483647 w 246"/>
              <a:gd name="T13" fmla="*/ 2147483647 h 130"/>
              <a:gd name="T14" fmla="*/ 2147483647 w 246"/>
              <a:gd name="T15" fmla="*/ 2147483647 h 130"/>
              <a:gd name="T16" fmla="*/ 2147483647 w 246"/>
              <a:gd name="T17" fmla="*/ 2147483647 h 130"/>
              <a:gd name="T18" fmla="*/ 2147483647 w 246"/>
              <a:gd name="T19" fmla="*/ 2147483647 h 130"/>
              <a:gd name="T20" fmla="*/ 2147483647 w 246"/>
              <a:gd name="T21" fmla="*/ 2147483647 h 130"/>
              <a:gd name="T22" fmla="*/ 2147483647 w 246"/>
              <a:gd name="T23" fmla="*/ 2147483647 h 130"/>
              <a:gd name="T24" fmla="*/ 2147483647 w 246"/>
              <a:gd name="T25" fmla="*/ 2147483647 h 130"/>
              <a:gd name="T26" fmla="*/ 2147483647 w 246"/>
              <a:gd name="T27" fmla="*/ 2147483647 h 130"/>
              <a:gd name="T28" fmla="*/ 2147483647 w 246"/>
              <a:gd name="T29" fmla="*/ 2147483647 h 130"/>
              <a:gd name="T30" fmla="*/ 2147483647 w 246"/>
              <a:gd name="T31" fmla="*/ 2147483647 h 130"/>
              <a:gd name="T32" fmla="*/ 2147483647 w 246"/>
              <a:gd name="T33" fmla="*/ 2147483647 h 130"/>
              <a:gd name="T34" fmla="*/ 2147483647 w 246"/>
              <a:gd name="T35" fmla="*/ 2147483647 h 130"/>
              <a:gd name="T36" fmla="*/ 0 w 246"/>
              <a:gd name="T37" fmla="*/ 2147483647 h 130"/>
              <a:gd name="T38" fmla="*/ 2147483647 w 246"/>
              <a:gd name="T39" fmla="*/ 2147483647 h 130"/>
              <a:gd name="T40" fmla="*/ 2147483647 w 246"/>
              <a:gd name="T41" fmla="*/ 2147483647 h 130"/>
              <a:gd name="T42" fmla="*/ 2147483647 w 246"/>
              <a:gd name="T43" fmla="*/ 2147483647 h 130"/>
              <a:gd name="T44" fmla="*/ 2147483647 w 246"/>
              <a:gd name="T45" fmla="*/ 2147483647 h 130"/>
              <a:gd name="T46" fmla="*/ 2147483647 w 246"/>
              <a:gd name="T47" fmla="*/ 2147483647 h 130"/>
              <a:gd name="T48" fmla="*/ 2147483647 w 246"/>
              <a:gd name="T49" fmla="*/ 2147483647 h 130"/>
              <a:gd name="T50" fmla="*/ 2147483647 w 246"/>
              <a:gd name="T51" fmla="*/ 2147483647 h 130"/>
              <a:gd name="T52" fmla="*/ 2147483647 w 246"/>
              <a:gd name="T53" fmla="*/ 2147483647 h 130"/>
              <a:gd name="T54" fmla="*/ 2147483647 w 246"/>
              <a:gd name="T55" fmla="*/ 2147483647 h 130"/>
              <a:gd name="T56" fmla="*/ 2147483647 w 246"/>
              <a:gd name="T57" fmla="*/ 2147483647 h 130"/>
              <a:gd name="T58" fmla="*/ 2147483647 w 246"/>
              <a:gd name="T59" fmla="*/ 2147483647 h 130"/>
              <a:gd name="T60" fmla="*/ 2147483647 w 246"/>
              <a:gd name="T61" fmla="*/ 2147483647 h 130"/>
              <a:gd name="T62" fmla="*/ 2147483647 w 246"/>
              <a:gd name="T63" fmla="*/ 2147483647 h 130"/>
              <a:gd name="T64" fmla="*/ 2147483647 w 246"/>
              <a:gd name="T65" fmla="*/ 2147483647 h 130"/>
              <a:gd name="T66" fmla="*/ 2147483647 w 246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6"/>
              <a:gd name="T103" fmla="*/ 0 h 130"/>
              <a:gd name="T104" fmla="*/ 246 w 246"/>
              <a:gd name="T105" fmla="*/ 130 h 13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6" h="130">
                <a:moveTo>
                  <a:pt x="222" y="14"/>
                </a:moveTo>
                <a:cubicBezTo>
                  <a:pt x="222" y="14"/>
                  <a:pt x="222" y="9"/>
                  <a:pt x="221" y="7"/>
                </a:cubicBezTo>
                <a:cubicBezTo>
                  <a:pt x="220" y="5"/>
                  <a:pt x="208" y="5"/>
                  <a:pt x="208" y="5"/>
                </a:cubicBezTo>
                <a:cubicBezTo>
                  <a:pt x="202" y="1"/>
                  <a:pt x="202" y="1"/>
                  <a:pt x="202" y="1"/>
                </a:cubicBezTo>
                <a:cubicBezTo>
                  <a:pt x="202" y="1"/>
                  <a:pt x="199" y="0"/>
                  <a:pt x="192" y="1"/>
                </a:cubicBezTo>
                <a:cubicBezTo>
                  <a:pt x="184" y="3"/>
                  <a:pt x="179" y="7"/>
                  <a:pt x="179" y="7"/>
                </a:cubicBezTo>
                <a:cubicBezTo>
                  <a:pt x="179" y="7"/>
                  <a:pt x="178" y="13"/>
                  <a:pt x="173" y="14"/>
                </a:cubicBezTo>
                <a:cubicBezTo>
                  <a:pt x="166" y="15"/>
                  <a:pt x="165" y="9"/>
                  <a:pt x="165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46" y="10"/>
                  <a:pt x="141" y="16"/>
                  <a:pt x="141" y="16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0" y="23"/>
                  <a:pt x="130" y="23"/>
                  <a:pt x="130" y="23"/>
                </a:cubicBezTo>
                <a:cubicBezTo>
                  <a:pt x="130" y="23"/>
                  <a:pt x="126" y="26"/>
                  <a:pt x="124" y="26"/>
                </a:cubicBezTo>
                <a:cubicBezTo>
                  <a:pt x="120" y="26"/>
                  <a:pt x="125" y="19"/>
                  <a:pt x="125" y="19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2" y="4"/>
                  <a:pt x="108" y="3"/>
                </a:cubicBezTo>
                <a:cubicBezTo>
                  <a:pt x="103" y="3"/>
                  <a:pt x="102" y="9"/>
                  <a:pt x="102" y="9"/>
                </a:cubicBezTo>
                <a:cubicBezTo>
                  <a:pt x="99" y="9"/>
                  <a:pt x="99" y="9"/>
                  <a:pt x="99" y="9"/>
                </a:cubicBezTo>
                <a:cubicBezTo>
                  <a:pt x="96" y="16"/>
                  <a:pt x="96" y="16"/>
                  <a:pt x="96" y="16"/>
                </a:cubicBezTo>
                <a:cubicBezTo>
                  <a:pt x="86" y="18"/>
                  <a:pt x="86" y="18"/>
                  <a:pt x="86" y="18"/>
                </a:cubicBezTo>
                <a:cubicBezTo>
                  <a:pt x="86" y="10"/>
                  <a:pt x="86" y="10"/>
                  <a:pt x="86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6" y="13"/>
                  <a:pt x="76" y="13"/>
                  <a:pt x="76" y="13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8" y="20"/>
                  <a:pt x="64" y="23"/>
                </a:cubicBezTo>
                <a:cubicBezTo>
                  <a:pt x="60" y="26"/>
                  <a:pt x="58" y="24"/>
                  <a:pt x="54" y="27"/>
                </a:cubicBezTo>
                <a:cubicBezTo>
                  <a:pt x="52" y="31"/>
                  <a:pt x="54" y="39"/>
                  <a:pt x="51" y="43"/>
                </a:cubicBezTo>
                <a:cubicBezTo>
                  <a:pt x="49" y="47"/>
                  <a:pt x="47" y="43"/>
                  <a:pt x="44" y="46"/>
                </a:cubicBezTo>
                <a:cubicBezTo>
                  <a:pt x="41" y="50"/>
                  <a:pt x="43" y="53"/>
                  <a:pt x="43" y="53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18" y="57"/>
                  <a:pt x="14" y="59"/>
                </a:cubicBezTo>
                <a:cubicBezTo>
                  <a:pt x="10" y="61"/>
                  <a:pt x="5" y="69"/>
                  <a:pt x="4" y="72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83"/>
                  <a:pt x="4" y="83"/>
                  <a:pt x="4" y="83"/>
                </a:cubicBezTo>
                <a:cubicBezTo>
                  <a:pt x="4" y="83"/>
                  <a:pt x="1" y="85"/>
                  <a:pt x="0" y="90"/>
                </a:cubicBezTo>
                <a:cubicBezTo>
                  <a:pt x="0" y="95"/>
                  <a:pt x="7" y="99"/>
                  <a:pt x="7" y="99"/>
                </a:cubicBez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2" y="109"/>
                  <a:pt x="14" y="113"/>
                </a:cubicBezTo>
                <a:cubicBezTo>
                  <a:pt x="14" y="114"/>
                  <a:pt x="15" y="116"/>
                  <a:pt x="14" y="117"/>
                </a:cubicBezTo>
                <a:cubicBezTo>
                  <a:pt x="18" y="116"/>
                  <a:pt x="22" y="116"/>
                  <a:pt x="25" y="117"/>
                </a:cubicBezTo>
                <a:cubicBezTo>
                  <a:pt x="30" y="118"/>
                  <a:pt x="37" y="126"/>
                  <a:pt x="37" y="126"/>
                </a:cubicBezTo>
                <a:cubicBezTo>
                  <a:pt x="37" y="126"/>
                  <a:pt x="41" y="130"/>
                  <a:pt x="46" y="130"/>
                </a:cubicBezTo>
                <a:cubicBezTo>
                  <a:pt x="50" y="130"/>
                  <a:pt x="56" y="129"/>
                  <a:pt x="56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93" y="118"/>
                  <a:pt x="86" y="113"/>
                  <a:pt x="90" y="106"/>
                </a:cubicBezTo>
                <a:cubicBezTo>
                  <a:pt x="93" y="101"/>
                  <a:pt x="102" y="104"/>
                  <a:pt x="102" y="104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19" y="98"/>
                  <a:pt x="118" y="90"/>
                  <a:pt x="123" y="89"/>
                </a:cubicBezTo>
                <a:cubicBezTo>
                  <a:pt x="127" y="88"/>
                  <a:pt x="138" y="94"/>
                  <a:pt x="138" y="94"/>
                </a:cubicBezTo>
                <a:cubicBezTo>
                  <a:pt x="138" y="94"/>
                  <a:pt x="150" y="87"/>
                  <a:pt x="155" y="83"/>
                </a:cubicBezTo>
                <a:cubicBezTo>
                  <a:pt x="159" y="79"/>
                  <a:pt x="158" y="69"/>
                  <a:pt x="163" y="66"/>
                </a:cubicBezTo>
                <a:cubicBezTo>
                  <a:pt x="168" y="62"/>
                  <a:pt x="176" y="61"/>
                  <a:pt x="185" y="63"/>
                </a:cubicBezTo>
                <a:cubicBezTo>
                  <a:pt x="194" y="67"/>
                  <a:pt x="201" y="58"/>
                  <a:pt x="201" y="58"/>
                </a:cubicBezTo>
                <a:cubicBezTo>
                  <a:pt x="210" y="63"/>
                  <a:pt x="210" y="63"/>
                  <a:pt x="210" y="63"/>
                </a:cubicBezTo>
                <a:cubicBezTo>
                  <a:pt x="210" y="63"/>
                  <a:pt x="211" y="71"/>
                  <a:pt x="216" y="72"/>
                </a:cubicBezTo>
                <a:cubicBezTo>
                  <a:pt x="222" y="73"/>
                  <a:pt x="222" y="69"/>
                  <a:pt x="225" y="67"/>
                </a:cubicBezTo>
                <a:cubicBezTo>
                  <a:pt x="228" y="64"/>
                  <a:pt x="234" y="66"/>
                  <a:pt x="234" y="66"/>
                </a:cubicBezTo>
                <a:cubicBezTo>
                  <a:pt x="234" y="66"/>
                  <a:pt x="232" y="59"/>
                  <a:pt x="232" y="55"/>
                </a:cubicBezTo>
                <a:cubicBezTo>
                  <a:pt x="232" y="51"/>
                  <a:pt x="240" y="43"/>
                  <a:pt x="240" y="43"/>
                </a:cubicBezTo>
                <a:cubicBezTo>
                  <a:pt x="241" y="30"/>
                  <a:pt x="241" y="30"/>
                  <a:pt x="241" y="30"/>
                </a:cubicBezTo>
                <a:cubicBezTo>
                  <a:pt x="246" y="18"/>
                  <a:pt x="246" y="18"/>
                  <a:pt x="246" y="18"/>
                </a:cubicBezTo>
                <a:lnTo>
                  <a:pt x="222" y="14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9" name="Freeform 25"/>
          <p:cNvSpPr>
            <a:spLocks/>
          </p:cNvSpPr>
          <p:nvPr/>
        </p:nvSpPr>
        <p:spPr bwMode="auto">
          <a:xfrm>
            <a:off x="4389438" y="4090194"/>
            <a:ext cx="825500" cy="547687"/>
          </a:xfrm>
          <a:custGeom>
            <a:avLst/>
            <a:gdLst>
              <a:gd name="T0" fmla="*/ 2147483647 w 300"/>
              <a:gd name="T1" fmla="*/ 2147483647 h 200"/>
              <a:gd name="T2" fmla="*/ 2147483647 w 300"/>
              <a:gd name="T3" fmla="*/ 2147483647 h 200"/>
              <a:gd name="T4" fmla="*/ 2147483647 w 300"/>
              <a:gd name="T5" fmla="*/ 2147483647 h 200"/>
              <a:gd name="T6" fmla="*/ 2147483647 w 300"/>
              <a:gd name="T7" fmla="*/ 2147483647 h 200"/>
              <a:gd name="T8" fmla="*/ 2147483647 w 300"/>
              <a:gd name="T9" fmla="*/ 2147483647 h 200"/>
              <a:gd name="T10" fmla="*/ 2147483647 w 300"/>
              <a:gd name="T11" fmla="*/ 2147483647 h 200"/>
              <a:gd name="T12" fmla="*/ 2147483647 w 300"/>
              <a:gd name="T13" fmla="*/ 2147483647 h 200"/>
              <a:gd name="T14" fmla="*/ 2147483647 w 300"/>
              <a:gd name="T15" fmla="*/ 2147483647 h 200"/>
              <a:gd name="T16" fmla="*/ 2147483647 w 300"/>
              <a:gd name="T17" fmla="*/ 2147483647 h 200"/>
              <a:gd name="T18" fmla="*/ 2147483647 w 300"/>
              <a:gd name="T19" fmla="*/ 2147483647 h 200"/>
              <a:gd name="T20" fmla="*/ 2147483647 w 300"/>
              <a:gd name="T21" fmla="*/ 2147483647 h 200"/>
              <a:gd name="T22" fmla="*/ 2147483647 w 300"/>
              <a:gd name="T23" fmla="*/ 2147483647 h 200"/>
              <a:gd name="T24" fmla="*/ 2147483647 w 300"/>
              <a:gd name="T25" fmla="*/ 2147483647 h 200"/>
              <a:gd name="T26" fmla="*/ 2147483647 w 300"/>
              <a:gd name="T27" fmla="*/ 2147483647 h 200"/>
              <a:gd name="T28" fmla="*/ 2147483647 w 300"/>
              <a:gd name="T29" fmla="*/ 2147483647 h 200"/>
              <a:gd name="T30" fmla="*/ 2147483647 w 300"/>
              <a:gd name="T31" fmla="*/ 2147483647 h 200"/>
              <a:gd name="T32" fmla="*/ 2147483647 w 300"/>
              <a:gd name="T33" fmla="*/ 2147483647 h 200"/>
              <a:gd name="T34" fmla="*/ 2147483647 w 300"/>
              <a:gd name="T35" fmla="*/ 2147483647 h 200"/>
              <a:gd name="T36" fmla="*/ 2147483647 w 300"/>
              <a:gd name="T37" fmla="*/ 2147483647 h 200"/>
              <a:gd name="T38" fmla="*/ 2147483647 w 300"/>
              <a:gd name="T39" fmla="*/ 2147483647 h 200"/>
              <a:gd name="T40" fmla="*/ 2147483647 w 300"/>
              <a:gd name="T41" fmla="*/ 2147483647 h 200"/>
              <a:gd name="T42" fmla="*/ 2147483647 w 300"/>
              <a:gd name="T43" fmla="*/ 2147483647 h 200"/>
              <a:gd name="T44" fmla="*/ 2147483647 w 300"/>
              <a:gd name="T45" fmla="*/ 2147483647 h 200"/>
              <a:gd name="T46" fmla="*/ 2147483647 w 300"/>
              <a:gd name="T47" fmla="*/ 2147483647 h 200"/>
              <a:gd name="T48" fmla="*/ 2147483647 w 300"/>
              <a:gd name="T49" fmla="*/ 2147483647 h 200"/>
              <a:gd name="T50" fmla="*/ 2147483647 w 300"/>
              <a:gd name="T51" fmla="*/ 2147483647 h 200"/>
              <a:gd name="T52" fmla="*/ 2147483647 w 300"/>
              <a:gd name="T53" fmla="*/ 2147483647 h 200"/>
              <a:gd name="T54" fmla="*/ 2147483647 w 300"/>
              <a:gd name="T55" fmla="*/ 2147483647 h 200"/>
              <a:gd name="T56" fmla="*/ 2147483647 w 300"/>
              <a:gd name="T57" fmla="*/ 2147483647 h 200"/>
              <a:gd name="T58" fmla="*/ 2147483647 w 300"/>
              <a:gd name="T59" fmla="*/ 2147483647 h 200"/>
              <a:gd name="T60" fmla="*/ 2147483647 w 300"/>
              <a:gd name="T61" fmla="*/ 2147483647 h 200"/>
              <a:gd name="T62" fmla="*/ 2147483647 w 300"/>
              <a:gd name="T63" fmla="*/ 2147483647 h 200"/>
              <a:gd name="T64" fmla="*/ 2147483647 w 300"/>
              <a:gd name="T65" fmla="*/ 2147483647 h 200"/>
              <a:gd name="T66" fmla="*/ 2147483647 w 300"/>
              <a:gd name="T67" fmla="*/ 2147483647 h 200"/>
              <a:gd name="T68" fmla="*/ 2147483647 w 300"/>
              <a:gd name="T69" fmla="*/ 2147483647 h 200"/>
              <a:gd name="T70" fmla="*/ 2147483647 w 300"/>
              <a:gd name="T71" fmla="*/ 2147483647 h 200"/>
              <a:gd name="T72" fmla="*/ 2147483647 w 300"/>
              <a:gd name="T73" fmla="*/ 2147483647 h 200"/>
              <a:gd name="T74" fmla="*/ 2147483647 w 300"/>
              <a:gd name="T75" fmla="*/ 2147483647 h 200"/>
              <a:gd name="T76" fmla="*/ 2147483647 w 300"/>
              <a:gd name="T77" fmla="*/ 2147483647 h 200"/>
              <a:gd name="T78" fmla="*/ 2147483647 w 300"/>
              <a:gd name="T79" fmla="*/ 2147483647 h 200"/>
              <a:gd name="T80" fmla="*/ 2147483647 w 300"/>
              <a:gd name="T81" fmla="*/ 2147483647 h 200"/>
              <a:gd name="T82" fmla="*/ 2147483647 w 300"/>
              <a:gd name="T83" fmla="*/ 2147483647 h 200"/>
              <a:gd name="T84" fmla="*/ 2147483647 w 300"/>
              <a:gd name="T85" fmla="*/ 2147483647 h 200"/>
              <a:gd name="T86" fmla="*/ 2147483647 w 300"/>
              <a:gd name="T87" fmla="*/ 2147483647 h 200"/>
              <a:gd name="T88" fmla="*/ 2147483647 w 300"/>
              <a:gd name="T89" fmla="*/ 2147483647 h 2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00"/>
              <a:gd name="T136" fmla="*/ 0 h 200"/>
              <a:gd name="T137" fmla="*/ 300 w 300"/>
              <a:gd name="T138" fmla="*/ 200 h 2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00" h="200">
                <a:moveTo>
                  <a:pt x="294" y="30"/>
                </a:moveTo>
                <a:cubicBezTo>
                  <a:pt x="294" y="30"/>
                  <a:pt x="300" y="25"/>
                  <a:pt x="292" y="23"/>
                </a:cubicBezTo>
                <a:cubicBezTo>
                  <a:pt x="285" y="21"/>
                  <a:pt x="283" y="25"/>
                  <a:pt x="281" y="21"/>
                </a:cubicBezTo>
                <a:cubicBezTo>
                  <a:pt x="279" y="19"/>
                  <a:pt x="279" y="16"/>
                  <a:pt x="276" y="15"/>
                </a:cubicBezTo>
                <a:cubicBezTo>
                  <a:pt x="273" y="15"/>
                  <a:pt x="270" y="16"/>
                  <a:pt x="270" y="16"/>
                </a:cubicBezTo>
                <a:cubicBezTo>
                  <a:pt x="270" y="16"/>
                  <a:pt x="267" y="11"/>
                  <a:pt x="265" y="10"/>
                </a:cubicBezTo>
                <a:cubicBezTo>
                  <a:pt x="263" y="8"/>
                  <a:pt x="259" y="8"/>
                  <a:pt x="259" y="8"/>
                </a:cubicBezTo>
                <a:cubicBezTo>
                  <a:pt x="259" y="8"/>
                  <a:pt x="253" y="6"/>
                  <a:pt x="250" y="9"/>
                </a:cubicBezTo>
                <a:cubicBezTo>
                  <a:pt x="247" y="11"/>
                  <a:pt x="247" y="15"/>
                  <a:pt x="241" y="14"/>
                </a:cubicBezTo>
                <a:cubicBezTo>
                  <a:pt x="236" y="13"/>
                  <a:pt x="235" y="5"/>
                  <a:pt x="235" y="5"/>
                </a:cubicBezTo>
                <a:cubicBezTo>
                  <a:pt x="226" y="0"/>
                  <a:pt x="226" y="0"/>
                  <a:pt x="226" y="0"/>
                </a:cubicBezTo>
                <a:cubicBezTo>
                  <a:pt x="226" y="0"/>
                  <a:pt x="219" y="9"/>
                  <a:pt x="210" y="5"/>
                </a:cubicBezTo>
                <a:cubicBezTo>
                  <a:pt x="201" y="3"/>
                  <a:pt x="193" y="4"/>
                  <a:pt x="188" y="8"/>
                </a:cubicBezTo>
                <a:cubicBezTo>
                  <a:pt x="183" y="11"/>
                  <a:pt x="184" y="21"/>
                  <a:pt x="180" y="25"/>
                </a:cubicBezTo>
                <a:cubicBezTo>
                  <a:pt x="175" y="29"/>
                  <a:pt x="163" y="36"/>
                  <a:pt x="163" y="36"/>
                </a:cubicBezTo>
                <a:cubicBezTo>
                  <a:pt x="163" y="36"/>
                  <a:pt x="152" y="30"/>
                  <a:pt x="148" y="31"/>
                </a:cubicBezTo>
                <a:cubicBezTo>
                  <a:pt x="143" y="32"/>
                  <a:pt x="144" y="40"/>
                  <a:pt x="144" y="40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27" y="46"/>
                  <a:pt x="118" y="43"/>
                  <a:pt x="115" y="48"/>
                </a:cubicBezTo>
                <a:cubicBezTo>
                  <a:pt x="111" y="55"/>
                  <a:pt x="118" y="60"/>
                  <a:pt x="118" y="60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88" y="71"/>
                  <a:pt x="88" y="71"/>
                  <a:pt x="88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71"/>
                  <a:pt x="75" y="72"/>
                  <a:pt x="71" y="72"/>
                </a:cubicBezTo>
                <a:cubicBezTo>
                  <a:pt x="66" y="72"/>
                  <a:pt x="62" y="68"/>
                  <a:pt x="62" y="68"/>
                </a:cubicBezTo>
                <a:cubicBezTo>
                  <a:pt x="62" y="68"/>
                  <a:pt x="55" y="60"/>
                  <a:pt x="50" y="59"/>
                </a:cubicBezTo>
                <a:cubicBezTo>
                  <a:pt x="47" y="58"/>
                  <a:pt x="43" y="58"/>
                  <a:pt x="39" y="59"/>
                </a:cubicBezTo>
                <a:cubicBezTo>
                  <a:pt x="39" y="65"/>
                  <a:pt x="39" y="65"/>
                  <a:pt x="39" y="65"/>
                </a:cubicBezTo>
                <a:cubicBezTo>
                  <a:pt x="36" y="67"/>
                  <a:pt x="36" y="67"/>
                  <a:pt x="36" y="6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76"/>
                  <a:pt x="38" y="76"/>
                  <a:pt x="38" y="76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1" y="75"/>
                  <a:pt x="19" y="75"/>
                </a:cubicBezTo>
                <a:cubicBezTo>
                  <a:pt x="17" y="76"/>
                  <a:pt x="12" y="77"/>
                  <a:pt x="11" y="81"/>
                </a:cubicBezTo>
                <a:cubicBezTo>
                  <a:pt x="9" y="86"/>
                  <a:pt x="14" y="84"/>
                  <a:pt x="14" y="84"/>
                </a:cubicBezTo>
                <a:cubicBezTo>
                  <a:pt x="19" y="83"/>
                  <a:pt x="19" y="83"/>
                  <a:pt x="19" y="83"/>
                </a:cubicBezTo>
                <a:cubicBezTo>
                  <a:pt x="19" y="83"/>
                  <a:pt x="21" y="83"/>
                  <a:pt x="23" y="90"/>
                </a:cubicBezTo>
                <a:cubicBezTo>
                  <a:pt x="25" y="96"/>
                  <a:pt x="11" y="99"/>
                  <a:pt x="10" y="102"/>
                </a:cubicBezTo>
                <a:cubicBezTo>
                  <a:pt x="10" y="105"/>
                  <a:pt x="14" y="105"/>
                  <a:pt x="14" y="107"/>
                </a:cubicBezTo>
                <a:cubicBezTo>
                  <a:pt x="14" y="108"/>
                  <a:pt x="11" y="110"/>
                  <a:pt x="12" y="113"/>
                </a:cubicBezTo>
                <a:cubicBezTo>
                  <a:pt x="12" y="115"/>
                  <a:pt x="17" y="116"/>
                  <a:pt x="17" y="116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6" y="126"/>
                  <a:pt x="6" y="126"/>
                  <a:pt x="6" y="1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" y="134"/>
                  <a:pt x="8" y="135"/>
                  <a:pt x="9" y="135"/>
                </a:cubicBezTo>
                <a:cubicBezTo>
                  <a:pt x="13" y="137"/>
                  <a:pt x="10" y="139"/>
                  <a:pt x="9" y="141"/>
                </a:cubicBezTo>
                <a:cubicBezTo>
                  <a:pt x="9" y="144"/>
                  <a:pt x="13" y="143"/>
                  <a:pt x="13" y="143"/>
                </a:cubicBezTo>
                <a:cubicBezTo>
                  <a:pt x="13" y="150"/>
                  <a:pt x="13" y="150"/>
                  <a:pt x="13" y="150"/>
                </a:cubicBezTo>
                <a:cubicBezTo>
                  <a:pt x="13" y="153"/>
                  <a:pt x="21" y="152"/>
                  <a:pt x="21" y="152"/>
                </a:cubicBezTo>
                <a:cubicBezTo>
                  <a:pt x="21" y="157"/>
                  <a:pt x="21" y="157"/>
                  <a:pt x="21" y="157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9" y="165"/>
                  <a:pt x="29" y="165"/>
                  <a:pt x="29" y="165"/>
                </a:cubicBezTo>
                <a:cubicBezTo>
                  <a:pt x="29" y="165"/>
                  <a:pt x="36" y="163"/>
                  <a:pt x="38" y="166"/>
                </a:cubicBezTo>
                <a:cubicBezTo>
                  <a:pt x="40" y="169"/>
                  <a:pt x="42" y="174"/>
                  <a:pt x="42" y="174"/>
                </a:cubicBezTo>
                <a:cubicBezTo>
                  <a:pt x="60" y="189"/>
                  <a:pt x="60" y="189"/>
                  <a:pt x="60" y="189"/>
                </a:cubicBezTo>
                <a:cubicBezTo>
                  <a:pt x="60" y="189"/>
                  <a:pt x="67" y="188"/>
                  <a:pt x="71" y="190"/>
                </a:cubicBezTo>
                <a:cubicBezTo>
                  <a:pt x="75" y="192"/>
                  <a:pt x="76" y="198"/>
                  <a:pt x="76" y="198"/>
                </a:cubicBezTo>
                <a:cubicBezTo>
                  <a:pt x="76" y="198"/>
                  <a:pt x="94" y="200"/>
                  <a:pt x="99" y="200"/>
                </a:cubicBezTo>
                <a:cubicBezTo>
                  <a:pt x="104" y="200"/>
                  <a:pt x="115" y="199"/>
                  <a:pt x="115" y="199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29" y="188"/>
                  <a:pt x="129" y="188"/>
                  <a:pt x="129" y="18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40" y="179"/>
                  <a:pt x="140" y="179"/>
                  <a:pt x="140" y="179"/>
                </a:cubicBezTo>
                <a:cubicBezTo>
                  <a:pt x="145" y="181"/>
                  <a:pt x="145" y="181"/>
                  <a:pt x="145" y="181"/>
                </a:cubicBezTo>
                <a:cubicBezTo>
                  <a:pt x="145" y="181"/>
                  <a:pt x="154" y="176"/>
                  <a:pt x="157" y="173"/>
                </a:cubicBezTo>
                <a:cubicBezTo>
                  <a:pt x="159" y="170"/>
                  <a:pt x="164" y="165"/>
                  <a:pt x="166" y="165"/>
                </a:cubicBezTo>
                <a:cubicBezTo>
                  <a:pt x="169" y="165"/>
                  <a:pt x="173" y="168"/>
                  <a:pt x="173" y="168"/>
                </a:cubicBezTo>
                <a:cubicBezTo>
                  <a:pt x="173" y="168"/>
                  <a:pt x="175" y="162"/>
                  <a:pt x="184" y="163"/>
                </a:cubicBezTo>
                <a:cubicBezTo>
                  <a:pt x="202" y="163"/>
                  <a:pt x="202" y="163"/>
                  <a:pt x="202" y="163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204" y="160"/>
                  <a:pt x="209" y="163"/>
                  <a:pt x="213" y="162"/>
                </a:cubicBezTo>
                <a:cubicBezTo>
                  <a:pt x="216" y="161"/>
                  <a:pt x="214" y="154"/>
                  <a:pt x="219" y="153"/>
                </a:cubicBezTo>
                <a:cubicBezTo>
                  <a:pt x="225" y="152"/>
                  <a:pt x="231" y="156"/>
                  <a:pt x="234" y="152"/>
                </a:cubicBezTo>
                <a:cubicBezTo>
                  <a:pt x="237" y="149"/>
                  <a:pt x="235" y="143"/>
                  <a:pt x="235" y="143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37" y="127"/>
                  <a:pt x="237" y="127"/>
                  <a:pt x="237" y="127"/>
                </a:cubicBezTo>
                <a:cubicBezTo>
                  <a:pt x="241" y="127"/>
                  <a:pt x="241" y="127"/>
                  <a:pt x="241" y="127"/>
                </a:cubicBezTo>
                <a:cubicBezTo>
                  <a:pt x="247" y="119"/>
                  <a:pt x="247" y="119"/>
                  <a:pt x="247" y="119"/>
                </a:cubicBezTo>
                <a:cubicBezTo>
                  <a:pt x="245" y="114"/>
                  <a:pt x="245" y="114"/>
                  <a:pt x="245" y="114"/>
                </a:cubicBezTo>
                <a:cubicBezTo>
                  <a:pt x="251" y="104"/>
                  <a:pt x="251" y="104"/>
                  <a:pt x="251" y="104"/>
                </a:cubicBezTo>
                <a:cubicBezTo>
                  <a:pt x="250" y="98"/>
                  <a:pt x="250" y="98"/>
                  <a:pt x="250" y="98"/>
                </a:cubicBezTo>
                <a:cubicBezTo>
                  <a:pt x="257" y="87"/>
                  <a:pt x="257" y="87"/>
                  <a:pt x="257" y="87"/>
                </a:cubicBezTo>
                <a:cubicBezTo>
                  <a:pt x="259" y="76"/>
                  <a:pt x="259" y="76"/>
                  <a:pt x="259" y="76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2" y="66"/>
                  <a:pt x="262" y="66"/>
                  <a:pt x="262" y="66"/>
                </a:cubicBezTo>
                <a:cubicBezTo>
                  <a:pt x="273" y="49"/>
                  <a:pt x="273" y="49"/>
                  <a:pt x="273" y="49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85" y="46"/>
                  <a:pt x="285" y="46"/>
                  <a:pt x="285" y="46"/>
                </a:cubicBezTo>
                <a:cubicBezTo>
                  <a:pt x="297" y="31"/>
                  <a:pt x="297" y="31"/>
                  <a:pt x="297" y="31"/>
                </a:cubicBezTo>
                <a:lnTo>
                  <a:pt x="294" y="3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0" name="Freeform 26"/>
          <p:cNvSpPr>
            <a:spLocks noEditPoints="1"/>
          </p:cNvSpPr>
          <p:nvPr/>
        </p:nvSpPr>
        <p:spPr bwMode="auto">
          <a:xfrm>
            <a:off x="4806950" y="2056606"/>
            <a:ext cx="593725" cy="376238"/>
          </a:xfrm>
          <a:custGeom>
            <a:avLst/>
            <a:gdLst>
              <a:gd name="T0" fmla="*/ 2147483647 w 215"/>
              <a:gd name="T1" fmla="*/ 2147483647 h 137"/>
              <a:gd name="T2" fmla="*/ 2147483647 w 215"/>
              <a:gd name="T3" fmla="*/ 2147483647 h 137"/>
              <a:gd name="T4" fmla="*/ 2147483647 w 215"/>
              <a:gd name="T5" fmla="*/ 2147483647 h 137"/>
              <a:gd name="T6" fmla="*/ 2147483647 w 215"/>
              <a:gd name="T7" fmla="*/ 2147483647 h 137"/>
              <a:gd name="T8" fmla="*/ 2147483647 w 215"/>
              <a:gd name="T9" fmla="*/ 2147483647 h 137"/>
              <a:gd name="T10" fmla="*/ 2147483647 w 215"/>
              <a:gd name="T11" fmla="*/ 2147483647 h 137"/>
              <a:gd name="T12" fmla="*/ 2147483647 w 215"/>
              <a:gd name="T13" fmla="*/ 2147483647 h 137"/>
              <a:gd name="T14" fmla="*/ 2147483647 w 215"/>
              <a:gd name="T15" fmla="*/ 2147483647 h 137"/>
              <a:gd name="T16" fmla="*/ 2147483647 w 215"/>
              <a:gd name="T17" fmla="*/ 2147483647 h 137"/>
              <a:gd name="T18" fmla="*/ 2147483647 w 215"/>
              <a:gd name="T19" fmla="*/ 2147483647 h 137"/>
              <a:gd name="T20" fmla="*/ 2147483647 w 215"/>
              <a:gd name="T21" fmla="*/ 2147483647 h 137"/>
              <a:gd name="T22" fmla="*/ 2147483647 w 215"/>
              <a:gd name="T23" fmla="*/ 2147483647 h 137"/>
              <a:gd name="T24" fmla="*/ 2147483647 w 215"/>
              <a:gd name="T25" fmla="*/ 2147483647 h 137"/>
              <a:gd name="T26" fmla="*/ 2147483647 w 215"/>
              <a:gd name="T27" fmla="*/ 2147483647 h 137"/>
              <a:gd name="T28" fmla="*/ 2147483647 w 215"/>
              <a:gd name="T29" fmla="*/ 2147483647 h 137"/>
              <a:gd name="T30" fmla="*/ 2147483647 w 215"/>
              <a:gd name="T31" fmla="*/ 2147483647 h 137"/>
              <a:gd name="T32" fmla="*/ 2147483647 w 215"/>
              <a:gd name="T33" fmla="*/ 2147483647 h 137"/>
              <a:gd name="T34" fmla="*/ 2147483647 w 215"/>
              <a:gd name="T35" fmla="*/ 2147483647 h 137"/>
              <a:gd name="T36" fmla="*/ 2147483647 w 215"/>
              <a:gd name="T37" fmla="*/ 2147483647 h 137"/>
              <a:gd name="T38" fmla="*/ 2147483647 w 215"/>
              <a:gd name="T39" fmla="*/ 2147483647 h 137"/>
              <a:gd name="T40" fmla="*/ 2147483647 w 215"/>
              <a:gd name="T41" fmla="*/ 2147483647 h 137"/>
              <a:gd name="T42" fmla="*/ 2147483647 w 215"/>
              <a:gd name="T43" fmla="*/ 2147483647 h 137"/>
              <a:gd name="T44" fmla="*/ 2147483647 w 215"/>
              <a:gd name="T45" fmla="*/ 2147483647 h 137"/>
              <a:gd name="T46" fmla="*/ 2147483647 w 215"/>
              <a:gd name="T47" fmla="*/ 2147483647 h 137"/>
              <a:gd name="T48" fmla="*/ 2147483647 w 215"/>
              <a:gd name="T49" fmla="*/ 2147483647 h 137"/>
              <a:gd name="T50" fmla="*/ 2147483647 w 215"/>
              <a:gd name="T51" fmla="*/ 2147483647 h 137"/>
              <a:gd name="T52" fmla="*/ 2147483647 w 215"/>
              <a:gd name="T53" fmla="*/ 2147483647 h 137"/>
              <a:gd name="T54" fmla="*/ 2147483647 w 215"/>
              <a:gd name="T55" fmla="*/ 2147483647 h 137"/>
              <a:gd name="T56" fmla="*/ 2147483647 w 215"/>
              <a:gd name="T57" fmla="*/ 2147483647 h 137"/>
              <a:gd name="T58" fmla="*/ 2147483647 w 215"/>
              <a:gd name="T59" fmla="*/ 2147483647 h 137"/>
              <a:gd name="T60" fmla="*/ 2147483647 w 215"/>
              <a:gd name="T61" fmla="*/ 2147483647 h 137"/>
              <a:gd name="T62" fmla="*/ 2147483647 w 215"/>
              <a:gd name="T63" fmla="*/ 2147483647 h 137"/>
              <a:gd name="T64" fmla="*/ 2147483647 w 215"/>
              <a:gd name="T65" fmla="*/ 2147483647 h 137"/>
              <a:gd name="T66" fmla="*/ 2147483647 w 215"/>
              <a:gd name="T67" fmla="*/ 2147483647 h 137"/>
              <a:gd name="T68" fmla="*/ 2147483647 w 215"/>
              <a:gd name="T69" fmla="*/ 2147483647 h 137"/>
              <a:gd name="T70" fmla="*/ 2147483647 w 215"/>
              <a:gd name="T71" fmla="*/ 2147483647 h 137"/>
              <a:gd name="T72" fmla="*/ 2147483647 w 215"/>
              <a:gd name="T73" fmla="*/ 2147483647 h 137"/>
              <a:gd name="T74" fmla="*/ 2147483647 w 215"/>
              <a:gd name="T75" fmla="*/ 2147483647 h 137"/>
              <a:gd name="T76" fmla="*/ 2147483647 w 215"/>
              <a:gd name="T77" fmla="*/ 2147483647 h 137"/>
              <a:gd name="T78" fmla="*/ 2147483647 w 215"/>
              <a:gd name="T79" fmla="*/ 2147483647 h 137"/>
              <a:gd name="T80" fmla="*/ 0 w 215"/>
              <a:gd name="T81" fmla="*/ 2147483647 h 137"/>
              <a:gd name="T82" fmla="*/ 2147483647 w 215"/>
              <a:gd name="T83" fmla="*/ 2147483647 h 137"/>
              <a:gd name="T84" fmla="*/ 2147483647 w 215"/>
              <a:gd name="T85" fmla="*/ 2147483647 h 137"/>
              <a:gd name="T86" fmla="*/ 2147483647 w 215"/>
              <a:gd name="T87" fmla="*/ 2147483647 h 137"/>
              <a:gd name="T88" fmla="*/ 2147483647 w 215"/>
              <a:gd name="T89" fmla="*/ 2147483647 h 137"/>
              <a:gd name="T90" fmla="*/ 2147483647 w 215"/>
              <a:gd name="T91" fmla="*/ 2147483647 h 137"/>
              <a:gd name="T92" fmla="*/ 2147483647 w 215"/>
              <a:gd name="T93" fmla="*/ 2147483647 h 137"/>
              <a:gd name="T94" fmla="*/ 2147483647 w 215"/>
              <a:gd name="T95" fmla="*/ 2147483647 h 137"/>
              <a:gd name="T96" fmla="*/ 2147483647 w 215"/>
              <a:gd name="T97" fmla="*/ 2147483647 h 137"/>
              <a:gd name="T98" fmla="*/ 2147483647 w 215"/>
              <a:gd name="T99" fmla="*/ 2147483647 h 137"/>
              <a:gd name="T100" fmla="*/ 2147483647 w 215"/>
              <a:gd name="T101" fmla="*/ 2147483647 h 137"/>
              <a:gd name="T102" fmla="*/ 2147483647 w 215"/>
              <a:gd name="T103" fmla="*/ 2147483647 h 137"/>
              <a:gd name="T104" fmla="*/ 2147483647 w 215"/>
              <a:gd name="T105" fmla="*/ 2147483647 h 137"/>
              <a:gd name="T106" fmla="*/ 2147483647 w 215"/>
              <a:gd name="T107" fmla="*/ 2147483647 h 137"/>
              <a:gd name="T108" fmla="*/ 2147483647 w 215"/>
              <a:gd name="T109" fmla="*/ 2147483647 h 137"/>
              <a:gd name="T110" fmla="*/ 2147483647 w 215"/>
              <a:gd name="T111" fmla="*/ 2147483647 h 137"/>
              <a:gd name="T112" fmla="*/ 2147483647 w 215"/>
              <a:gd name="T113" fmla="*/ 2147483647 h 137"/>
              <a:gd name="T114" fmla="*/ 2147483647 w 215"/>
              <a:gd name="T115" fmla="*/ 2147483647 h 137"/>
              <a:gd name="T116" fmla="*/ 2147483647 w 215"/>
              <a:gd name="T117" fmla="*/ 2147483647 h 1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5"/>
              <a:gd name="T178" fmla="*/ 0 h 137"/>
              <a:gd name="T179" fmla="*/ 215 w 215"/>
              <a:gd name="T180" fmla="*/ 137 h 13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5" h="137">
                <a:moveTo>
                  <a:pt x="205" y="96"/>
                </a:moveTo>
                <a:cubicBezTo>
                  <a:pt x="205" y="96"/>
                  <a:pt x="205" y="93"/>
                  <a:pt x="204" y="89"/>
                </a:cubicBezTo>
                <a:cubicBezTo>
                  <a:pt x="204" y="86"/>
                  <a:pt x="199" y="82"/>
                  <a:pt x="199" y="82"/>
                </a:cubicBezTo>
                <a:cubicBezTo>
                  <a:pt x="199" y="82"/>
                  <a:pt x="198" y="72"/>
                  <a:pt x="195" y="65"/>
                </a:cubicBezTo>
                <a:cubicBezTo>
                  <a:pt x="192" y="59"/>
                  <a:pt x="186" y="47"/>
                  <a:pt x="186" y="47"/>
                </a:cubicBezTo>
                <a:cubicBezTo>
                  <a:pt x="186" y="47"/>
                  <a:pt x="189" y="44"/>
                  <a:pt x="192" y="42"/>
                </a:cubicBezTo>
                <a:cubicBezTo>
                  <a:pt x="193" y="40"/>
                  <a:pt x="197" y="30"/>
                  <a:pt x="197" y="30"/>
                </a:cubicBezTo>
                <a:cubicBezTo>
                  <a:pt x="200" y="14"/>
                  <a:pt x="200" y="14"/>
                  <a:pt x="200" y="14"/>
                </a:cubicBezTo>
                <a:cubicBezTo>
                  <a:pt x="200" y="14"/>
                  <a:pt x="198" y="12"/>
                  <a:pt x="198" y="11"/>
                </a:cubicBezTo>
                <a:cubicBezTo>
                  <a:pt x="198" y="9"/>
                  <a:pt x="204" y="5"/>
                  <a:pt x="204" y="5"/>
                </a:cubicBezTo>
                <a:cubicBezTo>
                  <a:pt x="198" y="0"/>
                  <a:pt x="198" y="0"/>
                  <a:pt x="198" y="0"/>
                </a:cubicBezTo>
                <a:cubicBezTo>
                  <a:pt x="198" y="0"/>
                  <a:pt x="197" y="4"/>
                  <a:pt x="194" y="5"/>
                </a:cubicBezTo>
                <a:cubicBezTo>
                  <a:pt x="191" y="8"/>
                  <a:pt x="184" y="4"/>
                  <a:pt x="178" y="5"/>
                </a:cubicBezTo>
                <a:cubicBezTo>
                  <a:pt x="171" y="7"/>
                  <a:pt x="175" y="10"/>
                  <a:pt x="167" y="10"/>
                </a:cubicBezTo>
                <a:cubicBezTo>
                  <a:pt x="159" y="10"/>
                  <a:pt x="150" y="5"/>
                  <a:pt x="150" y="5"/>
                </a:cubicBezTo>
                <a:cubicBezTo>
                  <a:pt x="147" y="8"/>
                  <a:pt x="147" y="8"/>
                  <a:pt x="147" y="8"/>
                </a:cubicBezTo>
                <a:cubicBezTo>
                  <a:pt x="139" y="5"/>
                  <a:pt x="139" y="5"/>
                  <a:pt x="139" y="5"/>
                </a:cubicBezTo>
                <a:cubicBezTo>
                  <a:pt x="133" y="7"/>
                  <a:pt x="133" y="7"/>
                  <a:pt x="133" y="7"/>
                </a:cubicBezTo>
                <a:cubicBezTo>
                  <a:pt x="131" y="3"/>
                  <a:pt x="131" y="3"/>
                  <a:pt x="131" y="3"/>
                </a:cubicBezTo>
                <a:cubicBezTo>
                  <a:pt x="128" y="4"/>
                  <a:pt x="128" y="4"/>
                  <a:pt x="128" y="4"/>
                </a:cubicBezTo>
                <a:cubicBezTo>
                  <a:pt x="129" y="8"/>
                  <a:pt x="129" y="8"/>
                  <a:pt x="129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7"/>
                  <a:pt x="126" y="7"/>
                  <a:pt x="126" y="7"/>
                </a:cubicBezTo>
                <a:cubicBezTo>
                  <a:pt x="124" y="7"/>
                  <a:pt x="124" y="7"/>
                  <a:pt x="124" y="7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18" y="3"/>
                  <a:pt x="118" y="3"/>
                  <a:pt x="118" y="3"/>
                </a:cubicBezTo>
                <a:cubicBezTo>
                  <a:pt x="117" y="4"/>
                  <a:pt x="117" y="4"/>
                  <a:pt x="117" y="4"/>
                </a:cubicBezTo>
                <a:cubicBezTo>
                  <a:pt x="117" y="4"/>
                  <a:pt x="119" y="10"/>
                  <a:pt x="118" y="11"/>
                </a:cubicBezTo>
                <a:cubicBezTo>
                  <a:pt x="117" y="11"/>
                  <a:pt x="114" y="8"/>
                  <a:pt x="114" y="8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4" y="14"/>
                  <a:pt x="114" y="15"/>
                  <a:pt x="112" y="16"/>
                </a:cubicBezTo>
                <a:cubicBezTo>
                  <a:pt x="110" y="17"/>
                  <a:pt x="103" y="17"/>
                  <a:pt x="103" y="17"/>
                </a:cubicBezTo>
                <a:cubicBezTo>
                  <a:pt x="103" y="17"/>
                  <a:pt x="98" y="20"/>
                  <a:pt x="97" y="20"/>
                </a:cubicBezTo>
                <a:cubicBezTo>
                  <a:pt x="96" y="20"/>
                  <a:pt x="90" y="15"/>
                  <a:pt x="89" y="16"/>
                </a:cubicBezTo>
                <a:cubicBezTo>
                  <a:pt x="88" y="17"/>
                  <a:pt x="91" y="24"/>
                  <a:pt x="91" y="24"/>
                </a:cubicBezTo>
                <a:cubicBezTo>
                  <a:pt x="87" y="26"/>
                  <a:pt x="87" y="26"/>
                  <a:pt x="87" y="26"/>
                </a:cubicBezTo>
                <a:cubicBezTo>
                  <a:pt x="87" y="26"/>
                  <a:pt x="80" y="24"/>
                  <a:pt x="78" y="25"/>
                </a:cubicBezTo>
                <a:cubicBezTo>
                  <a:pt x="75" y="26"/>
                  <a:pt x="75" y="30"/>
                  <a:pt x="75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3" y="33"/>
                  <a:pt x="73" y="33"/>
                  <a:pt x="73" y="33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70" y="39"/>
                  <a:pt x="69" y="40"/>
                </a:cubicBezTo>
                <a:cubicBezTo>
                  <a:pt x="68" y="41"/>
                  <a:pt x="67" y="39"/>
                  <a:pt x="67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4"/>
                  <a:pt x="56" y="44"/>
                  <a:pt x="56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8"/>
                  <a:pt x="50" y="48"/>
                  <a:pt x="50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1" y="55"/>
                  <a:pt x="51" y="55"/>
                  <a:pt x="51" y="55"/>
                </a:cubicBezTo>
                <a:cubicBezTo>
                  <a:pt x="51" y="55"/>
                  <a:pt x="49" y="55"/>
                  <a:pt x="49" y="57"/>
                </a:cubicBezTo>
                <a:cubicBezTo>
                  <a:pt x="49" y="59"/>
                  <a:pt x="51" y="61"/>
                  <a:pt x="52" y="61"/>
                </a:cubicBezTo>
                <a:cubicBezTo>
                  <a:pt x="54" y="61"/>
                  <a:pt x="55" y="59"/>
                  <a:pt x="55" y="59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60"/>
                  <a:pt x="51" y="63"/>
                  <a:pt x="51" y="65"/>
                </a:cubicBezTo>
                <a:cubicBezTo>
                  <a:pt x="50" y="67"/>
                  <a:pt x="54" y="71"/>
                  <a:pt x="54" y="71"/>
                </a:cubicBezTo>
                <a:cubicBezTo>
                  <a:pt x="53" y="75"/>
                  <a:pt x="53" y="75"/>
                  <a:pt x="53" y="75"/>
                </a:cubicBezTo>
                <a:cubicBezTo>
                  <a:pt x="58" y="72"/>
                  <a:pt x="58" y="72"/>
                  <a:pt x="58" y="72"/>
                </a:cubicBezTo>
                <a:cubicBezTo>
                  <a:pt x="64" y="73"/>
                  <a:pt x="64" y="73"/>
                  <a:pt x="64" y="73"/>
                </a:cubicBezTo>
                <a:cubicBezTo>
                  <a:pt x="63" y="76"/>
                  <a:pt x="63" y="76"/>
                  <a:pt x="63" y="76"/>
                </a:cubicBezTo>
                <a:cubicBezTo>
                  <a:pt x="56" y="77"/>
                  <a:pt x="56" y="77"/>
                  <a:pt x="56" y="77"/>
                </a:cubicBezTo>
                <a:cubicBezTo>
                  <a:pt x="57" y="78"/>
                  <a:pt x="57" y="78"/>
                  <a:pt x="57" y="78"/>
                </a:cubicBezTo>
                <a:cubicBezTo>
                  <a:pt x="55" y="79"/>
                  <a:pt x="55" y="79"/>
                  <a:pt x="55" y="79"/>
                </a:cubicBezTo>
                <a:cubicBezTo>
                  <a:pt x="57" y="88"/>
                  <a:pt x="57" y="88"/>
                  <a:pt x="57" y="88"/>
                </a:cubicBezTo>
                <a:cubicBezTo>
                  <a:pt x="57" y="88"/>
                  <a:pt x="61" y="87"/>
                  <a:pt x="63" y="89"/>
                </a:cubicBezTo>
                <a:cubicBezTo>
                  <a:pt x="65" y="91"/>
                  <a:pt x="66" y="94"/>
                  <a:pt x="67" y="96"/>
                </a:cubicBezTo>
                <a:cubicBezTo>
                  <a:pt x="68" y="98"/>
                  <a:pt x="69" y="101"/>
                  <a:pt x="69" y="101"/>
                </a:cubicBezTo>
                <a:cubicBezTo>
                  <a:pt x="71" y="99"/>
                  <a:pt x="71" y="99"/>
                  <a:pt x="71" y="99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78" y="99"/>
                  <a:pt x="78" y="99"/>
                  <a:pt x="78" y="99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86" y="101"/>
                  <a:pt x="86" y="95"/>
                  <a:pt x="87" y="94"/>
                </a:cubicBezTo>
                <a:cubicBezTo>
                  <a:pt x="89" y="93"/>
                  <a:pt x="95" y="94"/>
                  <a:pt x="96" y="96"/>
                </a:cubicBezTo>
                <a:cubicBezTo>
                  <a:pt x="98" y="97"/>
                  <a:pt x="94" y="103"/>
                  <a:pt x="94" y="103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2" y="119"/>
                  <a:pt x="102" y="119"/>
                  <a:pt x="102" y="119"/>
                </a:cubicBezTo>
                <a:cubicBezTo>
                  <a:pt x="105" y="122"/>
                  <a:pt x="105" y="122"/>
                  <a:pt x="105" y="122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9" y="108"/>
                  <a:pt x="119" y="108"/>
                  <a:pt x="119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44" y="114"/>
                  <a:pt x="144" y="114"/>
                  <a:pt x="144" y="114"/>
                </a:cubicBezTo>
                <a:cubicBezTo>
                  <a:pt x="144" y="114"/>
                  <a:pt x="146" y="119"/>
                  <a:pt x="148" y="119"/>
                </a:cubicBezTo>
                <a:cubicBezTo>
                  <a:pt x="150" y="119"/>
                  <a:pt x="154" y="117"/>
                  <a:pt x="154" y="117"/>
                </a:cubicBezTo>
                <a:cubicBezTo>
                  <a:pt x="154" y="121"/>
                  <a:pt x="154" y="121"/>
                  <a:pt x="154" y="121"/>
                </a:cubicBezTo>
                <a:cubicBezTo>
                  <a:pt x="154" y="121"/>
                  <a:pt x="159" y="123"/>
                  <a:pt x="161" y="124"/>
                </a:cubicBezTo>
                <a:cubicBezTo>
                  <a:pt x="163" y="126"/>
                  <a:pt x="162" y="131"/>
                  <a:pt x="164" y="131"/>
                </a:cubicBezTo>
                <a:cubicBezTo>
                  <a:pt x="173" y="131"/>
                  <a:pt x="173" y="131"/>
                  <a:pt x="173" y="131"/>
                </a:cubicBezTo>
                <a:cubicBezTo>
                  <a:pt x="177" y="134"/>
                  <a:pt x="177" y="134"/>
                  <a:pt x="177" y="134"/>
                </a:cubicBezTo>
                <a:cubicBezTo>
                  <a:pt x="188" y="126"/>
                  <a:pt x="188" y="126"/>
                  <a:pt x="188" y="126"/>
                </a:cubicBezTo>
                <a:cubicBezTo>
                  <a:pt x="188" y="126"/>
                  <a:pt x="196" y="129"/>
                  <a:pt x="199" y="128"/>
                </a:cubicBezTo>
                <a:cubicBezTo>
                  <a:pt x="200" y="128"/>
                  <a:pt x="202" y="128"/>
                  <a:pt x="203" y="127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3" y="117"/>
                  <a:pt x="206" y="117"/>
                  <a:pt x="208" y="114"/>
                </a:cubicBezTo>
                <a:cubicBezTo>
                  <a:pt x="208" y="112"/>
                  <a:pt x="205" y="108"/>
                  <a:pt x="205" y="108"/>
                </a:cubicBezTo>
                <a:cubicBezTo>
                  <a:pt x="205" y="108"/>
                  <a:pt x="214" y="106"/>
                  <a:pt x="215" y="104"/>
                </a:cubicBezTo>
                <a:cubicBezTo>
                  <a:pt x="215" y="102"/>
                  <a:pt x="205" y="96"/>
                  <a:pt x="205" y="96"/>
                </a:cubicBezTo>
                <a:close/>
                <a:moveTo>
                  <a:pt x="28" y="91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8"/>
                  <a:pt x="22" y="90"/>
                  <a:pt x="21" y="91"/>
                </a:cubicBezTo>
                <a:cubicBezTo>
                  <a:pt x="20" y="92"/>
                  <a:pt x="15" y="93"/>
                  <a:pt x="15" y="93"/>
                </a:cubicBezTo>
                <a:cubicBezTo>
                  <a:pt x="15" y="93"/>
                  <a:pt x="18" y="98"/>
                  <a:pt x="16" y="99"/>
                </a:cubicBezTo>
                <a:cubicBezTo>
                  <a:pt x="14" y="99"/>
                  <a:pt x="12" y="94"/>
                  <a:pt x="12" y="9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99"/>
                  <a:pt x="6" y="99"/>
                  <a:pt x="6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2"/>
                  <a:pt x="0" y="102"/>
                  <a:pt x="0" y="102"/>
                </a:cubicBezTo>
                <a:cubicBezTo>
                  <a:pt x="4" y="105"/>
                  <a:pt x="4" y="105"/>
                  <a:pt x="4" y="105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14"/>
                  <a:pt x="2" y="114"/>
                  <a:pt x="2" y="114"/>
                </a:cubicBezTo>
                <a:cubicBezTo>
                  <a:pt x="2" y="114"/>
                  <a:pt x="7" y="117"/>
                  <a:pt x="9" y="118"/>
                </a:cubicBezTo>
                <a:cubicBezTo>
                  <a:pt x="12" y="120"/>
                  <a:pt x="16" y="119"/>
                  <a:pt x="16" y="119"/>
                </a:cubicBezTo>
                <a:cubicBezTo>
                  <a:pt x="16" y="119"/>
                  <a:pt x="17" y="120"/>
                  <a:pt x="17" y="123"/>
                </a:cubicBezTo>
                <a:cubicBezTo>
                  <a:pt x="17" y="125"/>
                  <a:pt x="16" y="126"/>
                  <a:pt x="16" y="126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13" y="129"/>
                  <a:pt x="13" y="129"/>
                  <a:pt x="13" y="129"/>
                </a:cubicBezTo>
                <a:cubicBezTo>
                  <a:pt x="13" y="131"/>
                  <a:pt x="9" y="134"/>
                  <a:pt x="9" y="134"/>
                </a:cubicBezTo>
                <a:cubicBezTo>
                  <a:pt x="13" y="137"/>
                  <a:pt x="13" y="137"/>
                  <a:pt x="13" y="137"/>
                </a:cubicBezTo>
                <a:cubicBezTo>
                  <a:pt x="13" y="137"/>
                  <a:pt x="16" y="134"/>
                  <a:pt x="18" y="130"/>
                </a:cubicBezTo>
                <a:cubicBezTo>
                  <a:pt x="20" y="126"/>
                  <a:pt x="20" y="118"/>
                  <a:pt x="20" y="118"/>
                </a:cubicBezTo>
                <a:cubicBezTo>
                  <a:pt x="20" y="118"/>
                  <a:pt x="23" y="115"/>
                  <a:pt x="24" y="114"/>
                </a:cubicBezTo>
                <a:cubicBezTo>
                  <a:pt x="25" y="114"/>
                  <a:pt x="32" y="112"/>
                  <a:pt x="32" y="112"/>
                </a:cubicBezTo>
                <a:cubicBezTo>
                  <a:pt x="41" y="103"/>
                  <a:pt x="41" y="103"/>
                  <a:pt x="41" y="103"/>
                </a:cubicBezTo>
                <a:cubicBezTo>
                  <a:pt x="44" y="99"/>
                  <a:pt x="44" y="99"/>
                  <a:pt x="44" y="99"/>
                </a:cubicBezTo>
                <a:cubicBezTo>
                  <a:pt x="48" y="93"/>
                  <a:pt x="48" y="93"/>
                  <a:pt x="48" y="93"/>
                </a:cubicBezTo>
                <a:cubicBezTo>
                  <a:pt x="48" y="93"/>
                  <a:pt x="39" y="87"/>
                  <a:pt x="34" y="87"/>
                </a:cubicBezTo>
                <a:cubicBezTo>
                  <a:pt x="30" y="87"/>
                  <a:pt x="28" y="91"/>
                  <a:pt x="28" y="91"/>
                </a:cubicBezTo>
                <a:close/>
                <a:moveTo>
                  <a:pt x="14" y="72"/>
                </a:moveTo>
                <a:cubicBezTo>
                  <a:pt x="19" y="75"/>
                  <a:pt x="19" y="75"/>
                  <a:pt x="19" y="75"/>
                </a:cubicBezTo>
                <a:cubicBezTo>
                  <a:pt x="18" y="77"/>
                  <a:pt x="18" y="77"/>
                  <a:pt x="18" y="77"/>
                </a:cubicBezTo>
                <a:cubicBezTo>
                  <a:pt x="21" y="83"/>
                  <a:pt x="21" y="83"/>
                  <a:pt x="21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6" y="80"/>
                  <a:pt x="26" y="80"/>
                  <a:pt x="26" y="80"/>
                </a:cubicBezTo>
                <a:cubicBezTo>
                  <a:pt x="28" y="78"/>
                  <a:pt x="28" y="78"/>
                  <a:pt x="28" y="78"/>
                </a:cubicBezTo>
                <a:cubicBezTo>
                  <a:pt x="30" y="78"/>
                  <a:pt x="30" y="78"/>
                  <a:pt x="30" y="78"/>
                </a:cubicBezTo>
                <a:cubicBezTo>
                  <a:pt x="32" y="76"/>
                  <a:pt x="32" y="76"/>
                  <a:pt x="32" y="76"/>
                </a:cubicBezTo>
                <a:cubicBezTo>
                  <a:pt x="31" y="73"/>
                  <a:pt x="31" y="73"/>
                  <a:pt x="31" y="73"/>
                </a:cubicBezTo>
                <a:cubicBezTo>
                  <a:pt x="38" y="72"/>
                  <a:pt x="38" y="72"/>
                  <a:pt x="38" y="72"/>
                </a:cubicBezTo>
                <a:cubicBezTo>
                  <a:pt x="38" y="72"/>
                  <a:pt x="34" y="67"/>
                  <a:pt x="32" y="65"/>
                </a:cubicBezTo>
                <a:cubicBezTo>
                  <a:pt x="29" y="63"/>
                  <a:pt x="26" y="63"/>
                  <a:pt x="26" y="63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7"/>
                  <a:pt x="19" y="57"/>
                  <a:pt x="19" y="57"/>
                </a:cubicBezTo>
                <a:cubicBezTo>
                  <a:pt x="20" y="62"/>
                  <a:pt x="20" y="62"/>
                  <a:pt x="20" y="62"/>
                </a:cubicBezTo>
                <a:cubicBezTo>
                  <a:pt x="16" y="68"/>
                  <a:pt x="16" y="68"/>
                  <a:pt x="16" y="68"/>
                </a:cubicBezTo>
                <a:cubicBezTo>
                  <a:pt x="8" y="71"/>
                  <a:pt x="8" y="71"/>
                  <a:pt x="8" y="71"/>
                </a:cubicBezTo>
                <a:cubicBezTo>
                  <a:pt x="6" y="70"/>
                  <a:pt x="6" y="70"/>
                  <a:pt x="6" y="70"/>
                </a:cubicBezTo>
                <a:cubicBezTo>
                  <a:pt x="2" y="72"/>
                  <a:pt x="2" y="72"/>
                  <a:pt x="2" y="72"/>
                </a:cubicBezTo>
                <a:cubicBezTo>
                  <a:pt x="9" y="75"/>
                  <a:pt x="9" y="75"/>
                  <a:pt x="9" y="75"/>
                </a:cubicBezTo>
                <a:lnTo>
                  <a:pt x="14" y="72"/>
                </a:lnTo>
                <a:close/>
                <a:moveTo>
                  <a:pt x="45" y="80"/>
                </a:moveTo>
                <a:cubicBezTo>
                  <a:pt x="45" y="83"/>
                  <a:pt x="45" y="83"/>
                  <a:pt x="45" y="83"/>
                </a:cubicBezTo>
                <a:cubicBezTo>
                  <a:pt x="41" y="86"/>
                  <a:pt x="41" y="86"/>
                  <a:pt x="41" y="86"/>
                </a:cubicBezTo>
                <a:cubicBezTo>
                  <a:pt x="44" y="88"/>
                  <a:pt x="44" y="88"/>
                  <a:pt x="44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8" y="91"/>
                  <a:pt x="48" y="91"/>
                  <a:pt x="48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3"/>
                  <a:pt x="51" y="83"/>
                  <a:pt x="51" y="83"/>
                </a:cubicBezTo>
                <a:lnTo>
                  <a:pt x="45" y="80"/>
                </a:lnTo>
                <a:close/>
                <a:moveTo>
                  <a:pt x="42" y="62"/>
                </a:moveTo>
                <a:cubicBezTo>
                  <a:pt x="53" y="65"/>
                  <a:pt x="48" y="58"/>
                  <a:pt x="45" y="58"/>
                </a:cubicBezTo>
                <a:cubicBezTo>
                  <a:pt x="41" y="58"/>
                  <a:pt x="35" y="60"/>
                  <a:pt x="42" y="62"/>
                </a:cubicBez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1" name="Freeform 27"/>
          <p:cNvSpPr>
            <a:spLocks/>
          </p:cNvSpPr>
          <p:nvPr/>
        </p:nvSpPr>
        <p:spPr bwMode="auto">
          <a:xfrm>
            <a:off x="5099050" y="2624931"/>
            <a:ext cx="1006475" cy="906463"/>
          </a:xfrm>
          <a:custGeom>
            <a:avLst/>
            <a:gdLst/>
            <a:ahLst/>
            <a:cxnLst>
              <a:cxn ang="0">
                <a:pos x="364" y="131"/>
              </a:cxn>
              <a:cxn ang="0">
                <a:pos x="349" y="115"/>
              </a:cxn>
              <a:cxn ang="0">
                <a:pos x="320" y="117"/>
              </a:cxn>
              <a:cxn ang="0">
                <a:pos x="310" y="96"/>
              </a:cxn>
              <a:cxn ang="0">
                <a:pos x="288" y="82"/>
              </a:cxn>
              <a:cxn ang="0">
                <a:pos x="283" y="70"/>
              </a:cxn>
              <a:cxn ang="0">
                <a:pos x="267" y="46"/>
              </a:cxn>
              <a:cxn ang="0">
                <a:pos x="256" y="14"/>
              </a:cxn>
              <a:cxn ang="0">
                <a:pos x="219" y="7"/>
              </a:cxn>
              <a:cxn ang="0">
                <a:pos x="202" y="20"/>
              </a:cxn>
              <a:cxn ang="0">
                <a:pos x="177" y="5"/>
              </a:cxn>
              <a:cxn ang="0">
                <a:pos x="167" y="1"/>
              </a:cxn>
              <a:cxn ang="0">
                <a:pos x="145" y="3"/>
              </a:cxn>
              <a:cxn ang="0">
                <a:pos x="132" y="20"/>
              </a:cxn>
              <a:cxn ang="0">
                <a:pos x="125" y="30"/>
              </a:cxn>
              <a:cxn ang="0">
                <a:pos x="113" y="28"/>
              </a:cxn>
              <a:cxn ang="0">
                <a:pos x="106" y="39"/>
              </a:cxn>
              <a:cxn ang="0">
                <a:pos x="96" y="44"/>
              </a:cxn>
              <a:cxn ang="0">
                <a:pos x="94" y="56"/>
              </a:cxn>
              <a:cxn ang="0">
                <a:pos x="107" y="64"/>
              </a:cxn>
              <a:cxn ang="0">
                <a:pos x="104" y="78"/>
              </a:cxn>
              <a:cxn ang="0">
                <a:pos x="86" y="94"/>
              </a:cxn>
              <a:cxn ang="0">
                <a:pos x="77" y="121"/>
              </a:cxn>
              <a:cxn ang="0">
                <a:pos x="83" y="141"/>
              </a:cxn>
              <a:cxn ang="0">
                <a:pos x="72" y="142"/>
              </a:cxn>
              <a:cxn ang="0">
                <a:pos x="57" y="154"/>
              </a:cxn>
              <a:cxn ang="0">
                <a:pos x="49" y="166"/>
              </a:cxn>
              <a:cxn ang="0">
                <a:pos x="34" y="174"/>
              </a:cxn>
              <a:cxn ang="0">
                <a:pos x="20" y="173"/>
              </a:cxn>
              <a:cxn ang="0">
                <a:pos x="12" y="175"/>
              </a:cxn>
              <a:cxn ang="0">
                <a:pos x="8" y="189"/>
              </a:cxn>
              <a:cxn ang="0">
                <a:pos x="27" y="225"/>
              </a:cxn>
              <a:cxn ang="0">
                <a:pos x="30" y="237"/>
              </a:cxn>
              <a:cxn ang="0">
                <a:pos x="30" y="257"/>
              </a:cxn>
              <a:cxn ang="0">
                <a:pos x="5" y="286"/>
              </a:cxn>
              <a:cxn ang="0">
                <a:pos x="29" y="299"/>
              </a:cxn>
              <a:cxn ang="0">
                <a:pos x="30" y="313"/>
              </a:cxn>
              <a:cxn ang="0">
                <a:pos x="28" y="326"/>
              </a:cxn>
              <a:cxn ang="0">
                <a:pos x="36" y="321"/>
              </a:cxn>
              <a:cxn ang="0">
                <a:pos x="59" y="302"/>
              </a:cxn>
              <a:cxn ang="0">
                <a:pos x="98" y="292"/>
              </a:cxn>
              <a:cxn ang="0">
                <a:pos x="129" y="288"/>
              </a:cxn>
              <a:cxn ang="0">
                <a:pos x="145" y="292"/>
              </a:cxn>
              <a:cxn ang="0">
                <a:pos x="163" y="293"/>
              </a:cxn>
              <a:cxn ang="0">
                <a:pos x="184" y="296"/>
              </a:cxn>
              <a:cxn ang="0">
                <a:pos x="201" y="301"/>
              </a:cxn>
              <a:cxn ang="0">
                <a:pos x="209" y="293"/>
              </a:cxn>
              <a:cxn ang="0">
                <a:pos x="223" y="293"/>
              </a:cxn>
              <a:cxn ang="0">
                <a:pos x="235" y="286"/>
              </a:cxn>
              <a:cxn ang="0">
                <a:pos x="242" y="285"/>
              </a:cxn>
              <a:cxn ang="0">
                <a:pos x="253" y="277"/>
              </a:cxn>
              <a:cxn ang="0">
                <a:pos x="265" y="292"/>
              </a:cxn>
              <a:cxn ang="0">
                <a:pos x="279" y="280"/>
              </a:cxn>
              <a:cxn ang="0">
                <a:pos x="302" y="276"/>
              </a:cxn>
              <a:cxn ang="0">
                <a:pos x="311" y="265"/>
              </a:cxn>
              <a:cxn ang="0">
                <a:pos x="337" y="225"/>
              </a:cxn>
              <a:cxn ang="0">
                <a:pos x="351" y="221"/>
              </a:cxn>
              <a:cxn ang="0">
                <a:pos x="335" y="196"/>
              </a:cxn>
              <a:cxn ang="0">
                <a:pos x="326" y="180"/>
              </a:cxn>
              <a:cxn ang="0">
                <a:pos x="316" y="166"/>
              </a:cxn>
              <a:cxn ang="0">
                <a:pos x="326" y="155"/>
              </a:cxn>
              <a:cxn ang="0">
                <a:pos x="356" y="145"/>
              </a:cxn>
              <a:cxn ang="0">
                <a:pos x="365" y="136"/>
              </a:cxn>
            </a:cxnLst>
            <a:rect l="0" t="0" r="r" b="b"/>
            <a:pathLst>
              <a:path w="365" h="330">
                <a:moveTo>
                  <a:pt x="365" y="136"/>
                </a:moveTo>
                <a:cubicBezTo>
                  <a:pt x="364" y="131"/>
                  <a:pt x="364" y="131"/>
                  <a:pt x="364" y="131"/>
                </a:cubicBezTo>
                <a:cubicBezTo>
                  <a:pt x="344" y="122"/>
                  <a:pt x="344" y="122"/>
                  <a:pt x="344" y="122"/>
                </a:cubicBezTo>
                <a:cubicBezTo>
                  <a:pt x="349" y="115"/>
                  <a:pt x="349" y="115"/>
                  <a:pt x="349" y="115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20" y="117"/>
                  <a:pt x="320" y="117"/>
                  <a:pt x="320" y="117"/>
                </a:cubicBezTo>
                <a:cubicBezTo>
                  <a:pt x="320" y="117"/>
                  <a:pt x="322" y="104"/>
                  <a:pt x="319" y="101"/>
                </a:cubicBezTo>
                <a:cubicBezTo>
                  <a:pt x="316" y="97"/>
                  <a:pt x="310" y="96"/>
                  <a:pt x="310" y="96"/>
                </a:cubicBezTo>
                <a:cubicBezTo>
                  <a:pt x="310" y="96"/>
                  <a:pt x="292" y="95"/>
                  <a:pt x="291" y="91"/>
                </a:cubicBezTo>
                <a:cubicBezTo>
                  <a:pt x="289" y="87"/>
                  <a:pt x="288" y="82"/>
                  <a:pt x="288" y="82"/>
                </a:cubicBezTo>
                <a:cubicBezTo>
                  <a:pt x="280" y="80"/>
                  <a:pt x="280" y="80"/>
                  <a:pt x="280" y="80"/>
                </a:cubicBezTo>
                <a:cubicBezTo>
                  <a:pt x="280" y="80"/>
                  <a:pt x="289" y="73"/>
                  <a:pt x="283" y="70"/>
                </a:cubicBezTo>
                <a:cubicBezTo>
                  <a:pt x="276" y="66"/>
                  <a:pt x="265" y="64"/>
                  <a:pt x="265" y="64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55" y="30"/>
                  <a:pt x="255" y="30"/>
                  <a:pt x="255" y="30"/>
                </a:cubicBezTo>
                <a:cubicBezTo>
                  <a:pt x="255" y="30"/>
                  <a:pt x="263" y="21"/>
                  <a:pt x="256" y="14"/>
                </a:cubicBezTo>
                <a:cubicBezTo>
                  <a:pt x="250" y="8"/>
                  <a:pt x="244" y="11"/>
                  <a:pt x="238" y="8"/>
                </a:cubicBezTo>
                <a:cubicBezTo>
                  <a:pt x="233" y="3"/>
                  <a:pt x="225" y="3"/>
                  <a:pt x="219" y="7"/>
                </a:cubicBezTo>
                <a:cubicBezTo>
                  <a:pt x="211" y="10"/>
                  <a:pt x="205" y="12"/>
                  <a:pt x="205" y="12"/>
                </a:cubicBezTo>
                <a:cubicBezTo>
                  <a:pt x="205" y="12"/>
                  <a:pt x="211" y="20"/>
                  <a:pt x="202" y="20"/>
                </a:cubicBezTo>
                <a:cubicBezTo>
                  <a:pt x="191" y="18"/>
                  <a:pt x="203" y="9"/>
                  <a:pt x="197" y="5"/>
                </a:cubicBezTo>
                <a:cubicBezTo>
                  <a:pt x="192" y="0"/>
                  <a:pt x="178" y="2"/>
                  <a:pt x="177" y="5"/>
                </a:cubicBezTo>
                <a:cubicBezTo>
                  <a:pt x="175" y="6"/>
                  <a:pt x="176" y="12"/>
                  <a:pt x="171" y="11"/>
                </a:cubicBezTo>
                <a:cubicBezTo>
                  <a:pt x="164" y="10"/>
                  <a:pt x="172" y="2"/>
                  <a:pt x="167" y="1"/>
                </a:cubicBezTo>
                <a:cubicBezTo>
                  <a:pt x="161" y="0"/>
                  <a:pt x="155" y="5"/>
                  <a:pt x="152" y="5"/>
                </a:cubicBezTo>
                <a:cubicBezTo>
                  <a:pt x="149" y="5"/>
                  <a:pt x="147" y="3"/>
                  <a:pt x="145" y="3"/>
                </a:cubicBezTo>
                <a:cubicBezTo>
                  <a:pt x="143" y="6"/>
                  <a:pt x="141" y="6"/>
                  <a:pt x="141" y="6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32" y="20"/>
                  <a:pt x="135" y="26"/>
                  <a:pt x="132" y="29"/>
                </a:cubicBezTo>
                <a:cubicBezTo>
                  <a:pt x="129" y="31"/>
                  <a:pt x="125" y="30"/>
                  <a:pt x="125" y="30"/>
                </a:cubicBezTo>
                <a:cubicBezTo>
                  <a:pt x="125" y="30"/>
                  <a:pt x="122" y="31"/>
                  <a:pt x="120" y="31"/>
                </a:cubicBezTo>
                <a:cubicBezTo>
                  <a:pt x="118" y="31"/>
                  <a:pt x="113" y="28"/>
                  <a:pt x="113" y="28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09" y="30"/>
                  <a:pt x="109" y="37"/>
                  <a:pt x="106" y="39"/>
                </a:cubicBezTo>
                <a:cubicBezTo>
                  <a:pt x="104" y="42"/>
                  <a:pt x="100" y="41"/>
                  <a:pt x="100" y="41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50"/>
                  <a:pt x="96" y="50"/>
                  <a:pt x="96" y="50"/>
                </a:cubicBezTo>
                <a:cubicBezTo>
                  <a:pt x="94" y="56"/>
                  <a:pt x="94" y="56"/>
                  <a:pt x="94" y="56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106" y="61"/>
                  <a:pt x="107" y="64"/>
                </a:cubicBezTo>
                <a:cubicBezTo>
                  <a:pt x="108" y="68"/>
                  <a:pt x="104" y="73"/>
                  <a:pt x="104" y="73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82"/>
                  <a:pt x="90" y="92"/>
                  <a:pt x="86" y="94"/>
                </a:cubicBezTo>
                <a:cubicBezTo>
                  <a:pt x="81" y="95"/>
                  <a:pt x="74" y="100"/>
                  <a:pt x="74" y="104"/>
                </a:cubicBezTo>
                <a:cubicBezTo>
                  <a:pt x="74" y="109"/>
                  <a:pt x="77" y="121"/>
                  <a:pt x="77" y="121"/>
                </a:cubicBezTo>
                <a:cubicBezTo>
                  <a:pt x="74" y="137"/>
                  <a:pt x="74" y="137"/>
                  <a:pt x="74" y="137"/>
                </a:cubicBezTo>
                <a:cubicBezTo>
                  <a:pt x="74" y="137"/>
                  <a:pt x="83" y="136"/>
                  <a:pt x="83" y="141"/>
                </a:cubicBezTo>
                <a:cubicBezTo>
                  <a:pt x="85" y="148"/>
                  <a:pt x="78" y="153"/>
                  <a:pt x="75" y="150"/>
                </a:cubicBezTo>
                <a:cubicBezTo>
                  <a:pt x="72" y="147"/>
                  <a:pt x="76" y="141"/>
                  <a:pt x="72" y="142"/>
                </a:cubicBezTo>
                <a:cubicBezTo>
                  <a:pt x="67" y="142"/>
                  <a:pt x="61" y="144"/>
                  <a:pt x="61" y="144"/>
                </a:cubicBezTo>
                <a:cubicBezTo>
                  <a:pt x="57" y="154"/>
                  <a:pt x="57" y="154"/>
                  <a:pt x="57" y="154"/>
                </a:cubicBezTo>
                <a:cubicBezTo>
                  <a:pt x="57" y="154"/>
                  <a:pt x="49" y="151"/>
                  <a:pt x="47" y="154"/>
                </a:cubicBezTo>
                <a:cubicBezTo>
                  <a:pt x="46" y="156"/>
                  <a:pt x="53" y="165"/>
                  <a:pt x="49" y="166"/>
                </a:cubicBezTo>
                <a:cubicBezTo>
                  <a:pt x="45" y="168"/>
                  <a:pt x="41" y="166"/>
                  <a:pt x="41" y="166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20" y="173"/>
                  <a:pt x="20" y="173"/>
                  <a:pt x="20" y="173"/>
                </a:cubicBezTo>
                <a:cubicBezTo>
                  <a:pt x="13" y="171"/>
                  <a:pt x="13" y="171"/>
                  <a:pt x="13" y="171"/>
                </a:cubicBezTo>
                <a:cubicBezTo>
                  <a:pt x="12" y="175"/>
                  <a:pt x="12" y="175"/>
                  <a:pt x="12" y="175"/>
                </a:cubicBezTo>
                <a:cubicBezTo>
                  <a:pt x="0" y="176"/>
                  <a:pt x="0" y="176"/>
                  <a:pt x="0" y="176"/>
                </a:cubicBezTo>
                <a:cubicBezTo>
                  <a:pt x="8" y="189"/>
                  <a:pt x="8" y="189"/>
                  <a:pt x="8" y="189"/>
                </a:cubicBezTo>
                <a:cubicBezTo>
                  <a:pt x="8" y="189"/>
                  <a:pt x="9" y="195"/>
                  <a:pt x="11" y="201"/>
                </a:cubicBezTo>
                <a:cubicBezTo>
                  <a:pt x="12" y="207"/>
                  <a:pt x="27" y="225"/>
                  <a:pt x="27" y="225"/>
                </a:cubicBezTo>
                <a:cubicBezTo>
                  <a:pt x="25" y="229"/>
                  <a:pt x="25" y="229"/>
                  <a:pt x="25" y="229"/>
                </a:cubicBezTo>
                <a:cubicBezTo>
                  <a:pt x="30" y="237"/>
                  <a:pt x="30" y="237"/>
                  <a:pt x="30" y="237"/>
                </a:cubicBezTo>
                <a:cubicBezTo>
                  <a:pt x="28" y="238"/>
                  <a:pt x="28" y="238"/>
                  <a:pt x="28" y="238"/>
                </a:cubicBezTo>
                <a:cubicBezTo>
                  <a:pt x="30" y="257"/>
                  <a:pt x="30" y="257"/>
                  <a:pt x="30" y="257"/>
                </a:cubicBezTo>
                <a:cubicBezTo>
                  <a:pt x="30" y="257"/>
                  <a:pt x="18" y="260"/>
                  <a:pt x="12" y="265"/>
                </a:cubicBezTo>
                <a:cubicBezTo>
                  <a:pt x="6" y="271"/>
                  <a:pt x="5" y="286"/>
                  <a:pt x="5" y="286"/>
                </a:cubicBezTo>
                <a:cubicBezTo>
                  <a:pt x="5" y="286"/>
                  <a:pt x="12" y="286"/>
                  <a:pt x="22" y="291"/>
                </a:cubicBezTo>
                <a:cubicBezTo>
                  <a:pt x="31" y="294"/>
                  <a:pt x="29" y="299"/>
                  <a:pt x="29" y="299"/>
                </a:cubicBezTo>
                <a:cubicBezTo>
                  <a:pt x="27" y="307"/>
                  <a:pt x="27" y="307"/>
                  <a:pt x="27" y="307"/>
                </a:cubicBezTo>
                <a:cubicBezTo>
                  <a:pt x="30" y="313"/>
                  <a:pt x="30" y="313"/>
                  <a:pt x="30" y="313"/>
                </a:cubicBezTo>
                <a:cubicBezTo>
                  <a:pt x="26" y="317"/>
                  <a:pt x="26" y="317"/>
                  <a:pt x="26" y="317"/>
                </a:cubicBezTo>
                <a:cubicBezTo>
                  <a:pt x="26" y="317"/>
                  <a:pt x="26" y="323"/>
                  <a:pt x="28" y="326"/>
                </a:cubicBezTo>
                <a:cubicBezTo>
                  <a:pt x="29" y="327"/>
                  <a:pt x="30" y="329"/>
                  <a:pt x="31" y="330"/>
                </a:cubicBezTo>
                <a:cubicBezTo>
                  <a:pt x="31" y="328"/>
                  <a:pt x="31" y="321"/>
                  <a:pt x="36" y="321"/>
                </a:cubicBezTo>
                <a:cubicBezTo>
                  <a:pt x="41" y="321"/>
                  <a:pt x="42" y="326"/>
                  <a:pt x="50" y="320"/>
                </a:cubicBezTo>
                <a:cubicBezTo>
                  <a:pt x="59" y="314"/>
                  <a:pt x="51" y="307"/>
                  <a:pt x="59" y="302"/>
                </a:cubicBezTo>
                <a:cubicBezTo>
                  <a:pt x="66" y="297"/>
                  <a:pt x="72" y="300"/>
                  <a:pt x="80" y="296"/>
                </a:cubicBezTo>
                <a:cubicBezTo>
                  <a:pt x="89" y="292"/>
                  <a:pt x="90" y="291"/>
                  <a:pt x="98" y="292"/>
                </a:cubicBezTo>
                <a:cubicBezTo>
                  <a:pt x="107" y="293"/>
                  <a:pt x="110" y="290"/>
                  <a:pt x="115" y="288"/>
                </a:cubicBezTo>
                <a:cubicBezTo>
                  <a:pt x="121" y="286"/>
                  <a:pt x="129" y="288"/>
                  <a:pt x="129" y="288"/>
                </a:cubicBezTo>
                <a:cubicBezTo>
                  <a:pt x="139" y="288"/>
                  <a:pt x="139" y="288"/>
                  <a:pt x="139" y="288"/>
                </a:cubicBezTo>
                <a:cubicBezTo>
                  <a:pt x="145" y="292"/>
                  <a:pt x="145" y="292"/>
                  <a:pt x="145" y="292"/>
                </a:cubicBezTo>
                <a:cubicBezTo>
                  <a:pt x="152" y="288"/>
                  <a:pt x="152" y="288"/>
                  <a:pt x="152" y="288"/>
                </a:cubicBezTo>
                <a:cubicBezTo>
                  <a:pt x="163" y="293"/>
                  <a:pt x="163" y="293"/>
                  <a:pt x="163" y="293"/>
                </a:cubicBezTo>
                <a:cubicBezTo>
                  <a:pt x="163" y="293"/>
                  <a:pt x="169" y="281"/>
                  <a:pt x="174" y="288"/>
                </a:cubicBezTo>
                <a:cubicBezTo>
                  <a:pt x="179" y="293"/>
                  <a:pt x="176" y="298"/>
                  <a:pt x="184" y="296"/>
                </a:cubicBezTo>
                <a:cubicBezTo>
                  <a:pt x="192" y="294"/>
                  <a:pt x="196" y="295"/>
                  <a:pt x="196" y="295"/>
                </a:cubicBezTo>
                <a:cubicBezTo>
                  <a:pt x="196" y="295"/>
                  <a:pt x="197" y="301"/>
                  <a:pt x="201" y="301"/>
                </a:cubicBezTo>
                <a:cubicBezTo>
                  <a:pt x="204" y="301"/>
                  <a:pt x="201" y="293"/>
                  <a:pt x="201" y="293"/>
                </a:cubicBezTo>
                <a:cubicBezTo>
                  <a:pt x="209" y="293"/>
                  <a:pt x="209" y="293"/>
                  <a:pt x="209" y="293"/>
                </a:cubicBezTo>
                <a:cubicBezTo>
                  <a:pt x="218" y="285"/>
                  <a:pt x="218" y="285"/>
                  <a:pt x="218" y="285"/>
                </a:cubicBezTo>
                <a:cubicBezTo>
                  <a:pt x="223" y="293"/>
                  <a:pt x="223" y="293"/>
                  <a:pt x="223" y="293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35" y="286"/>
                  <a:pt x="235" y="286"/>
                  <a:pt x="235" y="286"/>
                </a:cubicBezTo>
                <a:cubicBezTo>
                  <a:pt x="235" y="286"/>
                  <a:pt x="233" y="295"/>
                  <a:pt x="238" y="294"/>
                </a:cubicBezTo>
                <a:cubicBezTo>
                  <a:pt x="243" y="293"/>
                  <a:pt x="242" y="285"/>
                  <a:pt x="242" y="285"/>
                </a:cubicBezTo>
                <a:cubicBezTo>
                  <a:pt x="251" y="283"/>
                  <a:pt x="251" y="283"/>
                  <a:pt x="251" y="283"/>
                </a:cubicBezTo>
                <a:cubicBezTo>
                  <a:pt x="253" y="277"/>
                  <a:pt x="253" y="277"/>
                  <a:pt x="253" y="277"/>
                </a:cubicBezTo>
                <a:cubicBezTo>
                  <a:pt x="259" y="280"/>
                  <a:pt x="259" y="280"/>
                  <a:pt x="259" y="280"/>
                </a:cubicBezTo>
                <a:cubicBezTo>
                  <a:pt x="259" y="280"/>
                  <a:pt x="259" y="293"/>
                  <a:pt x="265" y="292"/>
                </a:cubicBezTo>
                <a:cubicBezTo>
                  <a:pt x="270" y="292"/>
                  <a:pt x="270" y="284"/>
                  <a:pt x="270" y="284"/>
                </a:cubicBezTo>
                <a:cubicBezTo>
                  <a:pt x="279" y="280"/>
                  <a:pt x="279" y="280"/>
                  <a:pt x="279" y="280"/>
                </a:cubicBezTo>
                <a:cubicBezTo>
                  <a:pt x="282" y="283"/>
                  <a:pt x="282" y="283"/>
                  <a:pt x="282" y="283"/>
                </a:cubicBezTo>
                <a:cubicBezTo>
                  <a:pt x="282" y="283"/>
                  <a:pt x="295" y="269"/>
                  <a:pt x="302" y="276"/>
                </a:cubicBezTo>
                <a:cubicBezTo>
                  <a:pt x="307" y="281"/>
                  <a:pt x="313" y="291"/>
                  <a:pt x="317" y="286"/>
                </a:cubicBezTo>
                <a:cubicBezTo>
                  <a:pt x="320" y="281"/>
                  <a:pt x="310" y="279"/>
                  <a:pt x="311" y="265"/>
                </a:cubicBezTo>
                <a:cubicBezTo>
                  <a:pt x="312" y="252"/>
                  <a:pt x="313" y="233"/>
                  <a:pt x="324" y="232"/>
                </a:cubicBezTo>
                <a:cubicBezTo>
                  <a:pt x="335" y="231"/>
                  <a:pt x="337" y="225"/>
                  <a:pt x="337" y="225"/>
                </a:cubicBezTo>
                <a:cubicBezTo>
                  <a:pt x="347" y="225"/>
                  <a:pt x="347" y="225"/>
                  <a:pt x="347" y="225"/>
                </a:cubicBezTo>
                <a:cubicBezTo>
                  <a:pt x="351" y="221"/>
                  <a:pt x="351" y="221"/>
                  <a:pt x="351" y="221"/>
                </a:cubicBezTo>
                <a:cubicBezTo>
                  <a:pt x="339" y="212"/>
                  <a:pt x="339" y="212"/>
                  <a:pt x="339" y="212"/>
                </a:cubicBezTo>
                <a:cubicBezTo>
                  <a:pt x="339" y="212"/>
                  <a:pt x="338" y="200"/>
                  <a:pt x="335" y="196"/>
                </a:cubicBezTo>
                <a:cubicBezTo>
                  <a:pt x="333" y="192"/>
                  <a:pt x="331" y="191"/>
                  <a:pt x="331" y="191"/>
                </a:cubicBezTo>
                <a:cubicBezTo>
                  <a:pt x="331" y="191"/>
                  <a:pt x="333" y="185"/>
                  <a:pt x="326" y="180"/>
                </a:cubicBezTo>
                <a:cubicBezTo>
                  <a:pt x="321" y="175"/>
                  <a:pt x="313" y="173"/>
                  <a:pt x="313" y="173"/>
                </a:cubicBezTo>
                <a:cubicBezTo>
                  <a:pt x="316" y="166"/>
                  <a:pt x="316" y="166"/>
                  <a:pt x="316" y="166"/>
                </a:cubicBezTo>
                <a:cubicBezTo>
                  <a:pt x="315" y="158"/>
                  <a:pt x="315" y="158"/>
                  <a:pt x="315" y="158"/>
                </a:cubicBezTo>
                <a:cubicBezTo>
                  <a:pt x="326" y="155"/>
                  <a:pt x="326" y="155"/>
                  <a:pt x="326" y="155"/>
                </a:cubicBezTo>
                <a:cubicBezTo>
                  <a:pt x="326" y="155"/>
                  <a:pt x="335" y="163"/>
                  <a:pt x="344" y="157"/>
                </a:cubicBezTo>
                <a:cubicBezTo>
                  <a:pt x="353" y="153"/>
                  <a:pt x="356" y="145"/>
                  <a:pt x="356" y="145"/>
                </a:cubicBezTo>
                <a:cubicBezTo>
                  <a:pt x="354" y="140"/>
                  <a:pt x="354" y="140"/>
                  <a:pt x="354" y="140"/>
                </a:cubicBezTo>
                <a:lnTo>
                  <a:pt x="365" y="1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de-DE" sz="1400" b="1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Freeform 29"/>
          <p:cNvSpPr>
            <a:spLocks/>
          </p:cNvSpPr>
          <p:nvPr/>
        </p:nvSpPr>
        <p:spPr bwMode="auto">
          <a:xfrm>
            <a:off x="5641975" y="3967956"/>
            <a:ext cx="496888" cy="515938"/>
          </a:xfrm>
          <a:custGeom>
            <a:avLst/>
            <a:gdLst>
              <a:gd name="T0" fmla="*/ 2147483647 w 180"/>
              <a:gd name="T1" fmla="*/ 2147483647 h 188"/>
              <a:gd name="T2" fmla="*/ 2147483647 w 180"/>
              <a:gd name="T3" fmla="*/ 2147483647 h 188"/>
              <a:gd name="T4" fmla="*/ 2147483647 w 180"/>
              <a:gd name="T5" fmla="*/ 2147483647 h 188"/>
              <a:gd name="T6" fmla="*/ 2147483647 w 180"/>
              <a:gd name="T7" fmla="*/ 2147483647 h 188"/>
              <a:gd name="T8" fmla="*/ 2147483647 w 180"/>
              <a:gd name="T9" fmla="*/ 2147483647 h 188"/>
              <a:gd name="T10" fmla="*/ 2147483647 w 180"/>
              <a:gd name="T11" fmla="*/ 2147483647 h 188"/>
              <a:gd name="T12" fmla="*/ 2147483647 w 180"/>
              <a:gd name="T13" fmla="*/ 2147483647 h 188"/>
              <a:gd name="T14" fmla="*/ 2147483647 w 180"/>
              <a:gd name="T15" fmla="*/ 2147483647 h 188"/>
              <a:gd name="T16" fmla="*/ 2147483647 w 180"/>
              <a:gd name="T17" fmla="*/ 2147483647 h 188"/>
              <a:gd name="T18" fmla="*/ 2147483647 w 180"/>
              <a:gd name="T19" fmla="*/ 2147483647 h 188"/>
              <a:gd name="T20" fmla="*/ 2147483647 w 180"/>
              <a:gd name="T21" fmla="*/ 2147483647 h 188"/>
              <a:gd name="T22" fmla="*/ 2147483647 w 180"/>
              <a:gd name="T23" fmla="*/ 2147483647 h 188"/>
              <a:gd name="T24" fmla="*/ 2147483647 w 180"/>
              <a:gd name="T25" fmla="*/ 2147483647 h 188"/>
              <a:gd name="T26" fmla="*/ 2147483647 w 180"/>
              <a:gd name="T27" fmla="*/ 2147483647 h 188"/>
              <a:gd name="T28" fmla="*/ 2147483647 w 180"/>
              <a:gd name="T29" fmla="*/ 2147483647 h 188"/>
              <a:gd name="T30" fmla="*/ 2147483647 w 180"/>
              <a:gd name="T31" fmla="*/ 2147483647 h 188"/>
              <a:gd name="T32" fmla="*/ 2147483647 w 180"/>
              <a:gd name="T33" fmla="*/ 2147483647 h 188"/>
              <a:gd name="T34" fmla="*/ 2147483647 w 180"/>
              <a:gd name="T35" fmla="*/ 2147483647 h 188"/>
              <a:gd name="T36" fmla="*/ 2147483647 w 180"/>
              <a:gd name="T37" fmla="*/ 2147483647 h 188"/>
              <a:gd name="T38" fmla="*/ 2147483647 w 180"/>
              <a:gd name="T39" fmla="*/ 2147483647 h 188"/>
              <a:gd name="T40" fmla="*/ 2147483647 w 180"/>
              <a:gd name="T41" fmla="*/ 2147483647 h 188"/>
              <a:gd name="T42" fmla="*/ 2147483647 w 180"/>
              <a:gd name="T43" fmla="*/ 2147483647 h 188"/>
              <a:gd name="T44" fmla="*/ 2147483647 w 180"/>
              <a:gd name="T45" fmla="*/ 2147483647 h 188"/>
              <a:gd name="T46" fmla="*/ 2147483647 w 180"/>
              <a:gd name="T47" fmla="*/ 2147483647 h 188"/>
              <a:gd name="T48" fmla="*/ 2147483647 w 180"/>
              <a:gd name="T49" fmla="*/ 2147483647 h 188"/>
              <a:gd name="T50" fmla="*/ 2147483647 w 180"/>
              <a:gd name="T51" fmla="*/ 2147483647 h 188"/>
              <a:gd name="T52" fmla="*/ 2147483647 w 180"/>
              <a:gd name="T53" fmla="*/ 2147483647 h 188"/>
              <a:gd name="T54" fmla="*/ 2147483647 w 180"/>
              <a:gd name="T55" fmla="*/ 2147483647 h 188"/>
              <a:gd name="T56" fmla="*/ 2147483647 w 180"/>
              <a:gd name="T57" fmla="*/ 2147483647 h 188"/>
              <a:gd name="T58" fmla="*/ 2147483647 w 180"/>
              <a:gd name="T59" fmla="*/ 2147483647 h 188"/>
              <a:gd name="T60" fmla="*/ 2147483647 w 180"/>
              <a:gd name="T61" fmla="*/ 2147483647 h 188"/>
              <a:gd name="T62" fmla="*/ 2147483647 w 180"/>
              <a:gd name="T63" fmla="*/ 2147483647 h 188"/>
              <a:gd name="T64" fmla="*/ 2147483647 w 180"/>
              <a:gd name="T65" fmla="*/ 2147483647 h 188"/>
              <a:gd name="T66" fmla="*/ 2147483647 w 180"/>
              <a:gd name="T67" fmla="*/ 2147483647 h 188"/>
              <a:gd name="T68" fmla="*/ 2147483647 w 180"/>
              <a:gd name="T69" fmla="*/ 2147483647 h 188"/>
              <a:gd name="T70" fmla="*/ 2147483647 w 180"/>
              <a:gd name="T71" fmla="*/ 2147483647 h 188"/>
              <a:gd name="T72" fmla="*/ 2147483647 w 180"/>
              <a:gd name="T73" fmla="*/ 2147483647 h 188"/>
              <a:gd name="T74" fmla="*/ 2147483647 w 180"/>
              <a:gd name="T75" fmla="*/ 2147483647 h 188"/>
              <a:gd name="T76" fmla="*/ 2147483647 w 180"/>
              <a:gd name="T77" fmla="*/ 2147483647 h 188"/>
              <a:gd name="T78" fmla="*/ 2147483647 w 180"/>
              <a:gd name="T79" fmla="*/ 2147483647 h 188"/>
              <a:gd name="T80" fmla="*/ 2147483647 w 180"/>
              <a:gd name="T81" fmla="*/ 2147483647 h 188"/>
              <a:gd name="T82" fmla="*/ 2147483647 w 180"/>
              <a:gd name="T83" fmla="*/ 2147483647 h 188"/>
              <a:gd name="T84" fmla="*/ 2147483647 w 180"/>
              <a:gd name="T85" fmla="*/ 2147483647 h 188"/>
              <a:gd name="T86" fmla="*/ 2147483647 w 180"/>
              <a:gd name="T87" fmla="*/ 2147483647 h 188"/>
              <a:gd name="T88" fmla="*/ 2147483647 w 180"/>
              <a:gd name="T89" fmla="*/ 2147483647 h 188"/>
              <a:gd name="T90" fmla="*/ 2147483647 w 180"/>
              <a:gd name="T91" fmla="*/ 2147483647 h 188"/>
              <a:gd name="T92" fmla="*/ 2147483647 w 180"/>
              <a:gd name="T93" fmla="*/ 2147483647 h 188"/>
              <a:gd name="T94" fmla="*/ 2147483647 w 180"/>
              <a:gd name="T95" fmla="*/ 2147483647 h 188"/>
              <a:gd name="T96" fmla="*/ 2147483647 w 180"/>
              <a:gd name="T97" fmla="*/ 2147483647 h 188"/>
              <a:gd name="T98" fmla="*/ 2147483647 w 180"/>
              <a:gd name="T99" fmla="*/ 2147483647 h 188"/>
              <a:gd name="T100" fmla="*/ 2147483647 w 180"/>
              <a:gd name="T101" fmla="*/ 2147483647 h 188"/>
              <a:gd name="T102" fmla="*/ 2147483647 w 180"/>
              <a:gd name="T103" fmla="*/ 2147483647 h 188"/>
              <a:gd name="T104" fmla="*/ 2147483647 w 180"/>
              <a:gd name="T105" fmla="*/ 2147483647 h 188"/>
              <a:gd name="T106" fmla="*/ 2147483647 w 180"/>
              <a:gd name="T107" fmla="*/ 2147483647 h 188"/>
              <a:gd name="T108" fmla="*/ 2147483647 w 180"/>
              <a:gd name="T109" fmla="*/ 2147483647 h 188"/>
              <a:gd name="T110" fmla="*/ 2147483647 w 180"/>
              <a:gd name="T111" fmla="*/ 2147483647 h 188"/>
              <a:gd name="T112" fmla="*/ 2147483647 w 180"/>
              <a:gd name="T113" fmla="*/ 2147483647 h 188"/>
              <a:gd name="T114" fmla="*/ 2147483647 w 180"/>
              <a:gd name="T115" fmla="*/ 2147483647 h 188"/>
              <a:gd name="T116" fmla="*/ 2147483647 w 180"/>
              <a:gd name="T117" fmla="*/ 2147483647 h 188"/>
              <a:gd name="T118" fmla="*/ 2147483647 w 180"/>
              <a:gd name="T119" fmla="*/ 2147483647 h 1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0"/>
              <a:gd name="T181" fmla="*/ 0 h 188"/>
              <a:gd name="T182" fmla="*/ 180 w 180"/>
              <a:gd name="T183" fmla="*/ 188 h 1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0" h="188">
                <a:moveTo>
                  <a:pt x="7" y="22"/>
                </a:move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4" y="25"/>
                  <a:pt x="4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22" y="27"/>
                  <a:pt x="28" y="41"/>
                </a:cubicBezTo>
                <a:cubicBezTo>
                  <a:pt x="36" y="56"/>
                  <a:pt x="41" y="59"/>
                  <a:pt x="47" y="63"/>
                </a:cubicBezTo>
                <a:cubicBezTo>
                  <a:pt x="53" y="69"/>
                  <a:pt x="69" y="88"/>
                  <a:pt x="69" y="88"/>
                </a:cubicBezTo>
                <a:cubicBezTo>
                  <a:pt x="69" y="88"/>
                  <a:pt x="82" y="90"/>
                  <a:pt x="83" y="94"/>
                </a:cubicBezTo>
                <a:cubicBezTo>
                  <a:pt x="86" y="99"/>
                  <a:pt x="87" y="106"/>
                  <a:pt x="87" y="106"/>
                </a:cubicBezTo>
                <a:cubicBezTo>
                  <a:pt x="87" y="106"/>
                  <a:pt x="95" y="108"/>
                  <a:pt x="97" y="117"/>
                </a:cubicBezTo>
                <a:cubicBezTo>
                  <a:pt x="98" y="125"/>
                  <a:pt x="98" y="139"/>
                  <a:pt x="98" y="139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98" y="159"/>
                  <a:pt x="98" y="159"/>
                  <a:pt x="98" y="15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2" y="185"/>
                  <a:pt x="121" y="187"/>
                  <a:pt x="124" y="183"/>
                </a:cubicBezTo>
                <a:cubicBezTo>
                  <a:pt x="127" y="180"/>
                  <a:pt x="119" y="171"/>
                  <a:pt x="119" y="171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6" y="134"/>
                  <a:pt x="123" y="121"/>
                  <a:pt x="128" y="116"/>
                </a:cubicBezTo>
                <a:cubicBezTo>
                  <a:pt x="144" y="103"/>
                  <a:pt x="139" y="121"/>
                  <a:pt x="142" y="121"/>
                </a:cubicBezTo>
                <a:cubicBezTo>
                  <a:pt x="145" y="121"/>
                  <a:pt x="148" y="112"/>
                  <a:pt x="148" y="112"/>
                </a:cubicBezTo>
                <a:cubicBezTo>
                  <a:pt x="148" y="112"/>
                  <a:pt x="156" y="119"/>
                  <a:pt x="160" y="118"/>
                </a:cubicBezTo>
                <a:cubicBezTo>
                  <a:pt x="164" y="117"/>
                  <a:pt x="162" y="110"/>
                  <a:pt x="164" y="110"/>
                </a:cubicBezTo>
                <a:cubicBezTo>
                  <a:pt x="167" y="110"/>
                  <a:pt x="169" y="116"/>
                  <a:pt x="169" y="116"/>
                </a:cubicBezTo>
                <a:cubicBezTo>
                  <a:pt x="180" y="110"/>
                  <a:pt x="180" y="110"/>
                  <a:pt x="180" y="110"/>
                </a:cubicBezTo>
                <a:cubicBezTo>
                  <a:pt x="180" y="110"/>
                  <a:pt x="173" y="107"/>
                  <a:pt x="169" y="106"/>
                </a:cubicBezTo>
                <a:cubicBezTo>
                  <a:pt x="164" y="105"/>
                  <a:pt x="169" y="89"/>
                  <a:pt x="164" y="84"/>
                </a:cubicBezTo>
                <a:cubicBezTo>
                  <a:pt x="161" y="77"/>
                  <a:pt x="157" y="81"/>
                  <a:pt x="151" y="80"/>
                </a:cubicBezTo>
                <a:cubicBezTo>
                  <a:pt x="143" y="79"/>
                  <a:pt x="145" y="63"/>
                  <a:pt x="145" y="63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138" y="60"/>
                  <a:pt x="138" y="60"/>
                  <a:pt x="138" y="60"/>
                </a:cubicBezTo>
                <a:cubicBezTo>
                  <a:pt x="138" y="60"/>
                  <a:pt x="130" y="55"/>
                  <a:pt x="129" y="54"/>
                </a:cubicBezTo>
                <a:cubicBezTo>
                  <a:pt x="128" y="53"/>
                  <a:pt x="124" y="54"/>
                  <a:pt x="124" y="54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2" y="41"/>
                  <a:pt x="122" y="34"/>
                </a:cubicBezTo>
                <a:cubicBezTo>
                  <a:pt x="122" y="29"/>
                  <a:pt x="113" y="18"/>
                  <a:pt x="113" y="18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5"/>
                  <a:pt x="87" y="14"/>
                  <a:pt x="83" y="14"/>
                </a:cubicBezTo>
                <a:cubicBezTo>
                  <a:pt x="80" y="14"/>
                  <a:pt x="83" y="21"/>
                  <a:pt x="83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4" y="17"/>
                  <a:pt x="74" y="17"/>
                  <a:pt x="74" y="17"/>
                </a:cubicBezTo>
                <a:cubicBezTo>
                  <a:pt x="75" y="11"/>
                  <a:pt x="75" y="11"/>
                  <a:pt x="75" y="11"/>
                </a:cubicBezTo>
                <a:cubicBezTo>
                  <a:pt x="63" y="15"/>
                  <a:pt x="63" y="15"/>
                  <a:pt x="63" y="15"/>
                </a:cubicBezTo>
                <a:cubicBezTo>
                  <a:pt x="61" y="10"/>
                  <a:pt x="61" y="10"/>
                  <a:pt x="61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49" y="6"/>
                  <a:pt x="42" y="4"/>
                </a:cubicBezTo>
                <a:cubicBezTo>
                  <a:pt x="33" y="0"/>
                  <a:pt x="36" y="9"/>
                  <a:pt x="36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9" y="16"/>
                  <a:pt x="16" y="16"/>
                </a:cubicBezTo>
                <a:cubicBezTo>
                  <a:pt x="13" y="16"/>
                  <a:pt x="12" y="12"/>
                  <a:pt x="6" y="14"/>
                </a:cubicBezTo>
                <a:cubicBezTo>
                  <a:pt x="0" y="15"/>
                  <a:pt x="7" y="22"/>
                  <a:pt x="7" y="22"/>
                </a:cubicBezTo>
                <a:close/>
              </a:path>
            </a:pathLst>
          </a:custGeom>
          <a:solidFill>
            <a:srgbClr val="D9D9D9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3" name="Freeform 30"/>
          <p:cNvSpPr>
            <a:spLocks noEditPoints="1"/>
          </p:cNvSpPr>
          <p:nvPr/>
        </p:nvSpPr>
        <p:spPr bwMode="auto">
          <a:xfrm>
            <a:off x="4918075" y="4031456"/>
            <a:ext cx="1233488" cy="876300"/>
          </a:xfrm>
          <a:custGeom>
            <a:avLst/>
            <a:gdLst>
              <a:gd name="T0" fmla="*/ 428 w 448"/>
              <a:gd name="T1" fmla="*/ 156 h 319"/>
              <a:gd name="T2" fmla="*/ 402 w 448"/>
              <a:gd name="T3" fmla="*/ 170 h 319"/>
              <a:gd name="T4" fmla="*/ 387 w 448"/>
              <a:gd name="T5" fmla="*/ 175 h 319"/>
              <a:gd name="T6" fmla="*/ 365 w 448"/>
              <a:gd name="T7" fmla="*/ 162 h 319"/>
              <a:gd name="T8" fmla="*/ 361 w 448"/>
              <a:gd name="T9" fmla="*/ 136 h 319"/>
              <a:gd name="T10" fmla="*/ 361 w 448"/>
              <a:gd name="T11" fmla="*/ 116 h 319"/>
              <a:gd name="T12" fmla="*/ 350 w 448"/>
              <a:gd name="T13" fmla="*/ 83 h 319"/>
              <a:gd name="T14" fmla="*/ 332 w 448"/>
              <a:gd name="T15" fmla="*/ 65 h 319"/>
              <a:gd name="T16" fmla="*/ 291 w 448"/>
              <a:gd name="T17" fmla="*/ 18 h 319"/>
              <a:gd name="T18" fmla="*/ 247 w 448"/>
              <a:gd name="T19" fmla="*/ 24 h 319"/>
              <a:gd name="T20" fmla="*/ 202 w 448"/>
              <a:gd name="T21" fmla="*/ 51 h 319"/>
              <a:gd name="T22" fmla="*/ 164 w 448"/>
              <a:gd name="T23" fmla="*/ 44 h 319"/>
              <a:gd name="T24" fmla="*/ 115 w 448"/>
              <a:gd name="T25" fmla="*/ 37 h 319"/>
              <a:gd name="T26" fmla="*/ 107 w 448"/>
              <a:gd name="T27" fmla="*/ 47 h 319"/>
              <a:gd name="T28" fmla="*/ 93 w 448"/>
              <a:gd name="T29" fmla="*/ 67 h 319"/>
              <a:gd name="T30" fmla="*/ 81 w 448"/>
              <a:gd name="T31" fmla="*/ 70 h 319"/>
              <a:gd name="T32" fmla="*/ 71 w 448"/>
              <a:gd name="T33" fmla="*/ 94 h 319"/>
              <a:gd name="T34" fmla="*/ 65 w 448"/>
              <a:gd name="T35" fmla="*/ 108 h 319"/>
              <a:gd name="T36" fmla="*/ 59 w 448"/>
              <a:gd name="T37" fmla="*/ 125 h 319"/>
              <a:gd name="T38" fmla="*/ 55 w 448"/>
              <a:gd name="T39" fmla="*/ 140 h 319"/>
              <a:gd name="T40" fmla="*/ 45 w 448"/>
              <a:gd name="T41" fmla="*/ 148 h 319"/>
              <a:gd name="T42" fmla="*/ 43 w 448"/>
              <a:gd name="T43" fmla="*/ 164 h 319"/>
              <a:gd name="T44" fmla="*/ 27 w 448"/>
              <a:gd name="T45" fmla="*/ 174 h 319"/>
              <a:gd name="T46" fmla="*/ 12 w 448"/>
              <a:gd name="T47" fmla="*/ 181 h 319"/>
              <a:gd name="T48" fmla="*/ 0 w 448"/>
              <a:gd name="T49" fmla="*/ 184 h 319"/>
              <a:gd name="T50" fmla="*/ 12 w 448"/>
              <a:gd name="T51" fmla="*/ 194 h 319"/>
              <a:gd name="T52" fmla="*/ 17 w 448"/>
              <a:gd name="T53" fmla="*/ 197 h 319"/>
              <a:gd name="T54" fmla="*/ 31 w 448"/>
              <a:gd name="T55" fmla="*/ 205 h 319"/>
              <a:gd name="T56" fmla="*/ 33 w 448"/>
              <a:gd name="T57" fmla="*/ 219 h 319"/>
              <a:gd name="T58" fmla="*/ 45 w 448"/>
              <a:gd name="T59" fmla="*/ 235 h 319"/>
              <a:gd name="T60" fmla="*/ 55 w 448"/>
              <a:gd name="T61" fmla="*/ 237 h 319"/>
              <a:gd name="T62" fmla="*/ 63 w 448"/>
              <a:gd name="T63" fmla="*/ 254 h 319"/>
              <a:gd name="T64" fmla="*/ 71 w 448"/>
              <a:gd name="T65" fmla="*/ 260 h 319"/>
              <a:gd name="T66" fmla="*/ 75 w 448"/>
              <a:gd name="T67" fmla="*/ 266 h 319"/>
              <a:gd name="T68" fmla="*/ 95 w 448"/>
              <a:gd name="T69" fmla="*/ 271 h 319"/>
              <a:gd name="T70" fmla="*/ 115 w 448"/>
              <a:gd name="T71" fmla="*/ 263 h 319"/>
              <a:gd name="T72" fmla="*/ 129 w 448"/>
              <a:gd name="T73" fmla="*/ 274 h 319"/>
              <a:gd name="T74" fmla="*/ 123 w 448"/>
              <a:gd name="T75" fmla="*/ 278 h 319"/>
              <a:gd name="T76" fmla="*/ 123 w 448"/>
              <a:gd name="T77" fmla="*/ 290 h 319"/>
              <a:gd name="T78" fmla="*/ 129 w 448"/>
              <a:gd name="T79" fmla="*/ 294 h 319"/>
              <a:gd name="T80" fmla="*/ 148 w 448"/>
              <a:gd name="T81" fmla="*/ 302 h 319"/>
              <a:gd name="T82" fmla="*/ 151 w 448"/>
              <a:gd name="T83" fmla="*/ 318 h 319"/>
              <a:gd name="T84" fmla="*/ 179 w 448"/>
              <a:gd name="T85" fmla="*/ 314 h 319"/>
              <a:gd name="T86" fmla="*/ 206 w 448"/>
              <a:gd name="T87" fmla="*/ 318 h 319"/>
              <a:gd name="T88" fmla="*/ 229 w 448"/>
              <a:gd name="T89" fmla="*/ 310 h 319"/>
              <a:gd name="T90" fmla="*/ 250 w 448"/>
              <a:gd name="T91" fmla="*/ 310 h 319"/>
              <a:gd name="T92" fmla="*/ 271 w 448"/>
              <a:gd name="T93" fmla="*/ 309 h 319"/>
              <a:gd name="T94" fmla="*/ 308 w 448"/>
              <a:gd name="T95" fmla="*/ 275 h 319"/>
              <a:gd name="T96" fmla="*/ 355 w 448"/>
              <a:gd name="T97" fmla="*/ 268 h 319"/>
              <a:gd name="T98" fmla="*/ 372 w 448"/>
              <a:gd name="T99" fmla="*/ 268 h 319"/>
              <a:gd name="T100" fmla="*/ 385 w 448"/>
              <a:gd name="T101" fmla="*/ 272 h 319"/>
              <a:gd name="T102" fmla="*/ 413 w 448"/>
              <a:gd name="T103" fmla="*/ 273 h 319"/>
              <a:gd name="T104" fmla="*/ 408 w 448"/>
              <a:gd name="T105" fmla="*/ 239 h 319"/>
              <a:gd name="T106" fmla="*/ 411 w 448"/>
              <a:gd name="T107" fmla="*/ 221 h 319"/>
              <a:gd name="T108" fmla="*/ 407 w 448"/>
              <a:gd name="T109" fmla="*/ 207 h 319"/>
              <a:gd name="T110" fmla="*/ 413 w 448"/>
              <a:gd name="T111" fmla="*/ 191 h 319"/>
              <a:gd name="T112" fmla="*/ 420 w 448"/>
              <a:gd name="T113" fmla="*/ 193 h 319"/>
              <a:gd name="T114" fmla="*/ 424 w 448"/>
              <a:gd name="T115" fmla="*/ 195 h 319"/>
              <a:gd name="T116" fmla="*/ 419 w 448"/>
              <a:gd name="T117" fmla="*/ 204 h 319"/>
              <a:gd name="T118" fmla="*/ 431 w 448"/>
              <a:gd name="T119" fmla="*/ 199 h 319"/>
              <a:gd name="T120" fmla="*/ 443 w 448"/>
              <a:gd name="T121" fmla="*/ 167 h 319"/>
              <a:gd name="T122" fmla="*/ 418 w 448"/>
              <a:gd name="T123" fmla="*/ 212 h 319"/>
              <a:gd name="T124" fmla="*/ 418 w 448"/>
              <a:gd name="T125" fmla="*/ 207 h 31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8"/>
              <a:gd name="T190" fmla="*/ 0 h 319"/>
              <a:gd name="T191" fmla="*/ 448 w 448"/>
              <a:gd name="T192" fmla="*/ 319 h 31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8" h="319">
                <a:moveTo>
                  <a:pt x="443" y="167"/>
                </a:moveTo>
                <a:cubicBezTo>
                  <a:pt x="443" y="167"/>
                  <a:pt x="439" y="158"/>
                  <a:pt x="428" y="156"/>
                </a:cubicBezTo>
                <a:cubicBezTo>
                  <a:pt x="419" y="155"/>
                  <a:pt x="407" y="170"/>
                  <a:pt x="407" y="170"/>
                </a:cubicBezTo>
                <a:cubicBezTo>
                  <a:pt x="402" y="170"/>
                  <a:pt x="402" y="170"/>
                  <a:pt x="402" y="170"/>
                </a:cubicBezTo>
                <a:cubicBezTo>
                  <a:pt x="402" y="177"/>
                  <a:pt x="402" y="177"/>
                  <a:pt x="402" y="177"/>
                </a:cubicBezTo>
                <a:cubicBezTo>
                  <a:pt x="402" y="177"/>
                  <a:pt x="399" y="178"/>
                  <a:pt x="387" y="175"/>
                </a:cubicBezTo>
                <a:cubicBezTo>
                  <a:pt x="376" y="173"/>
                  <a:pt x="377" y="167"/>
                  <a:pt x="377" y="167"/>
                </a:cubicBezTo>
                <a:cubicBezTo>
                  <a:pt x="365" y="162"/>
                  <a:pt x="365" y="162"/>
                  <a:pt x="365" y="162"/>
                </a:cubicBezTo>
                <a:cubicBezTo>
                  <a:pt x="368" y="156"/>
                  <a:pt x="368" y="156"/>
                  <a:pt x="368" y="156"/>
                </a:cubicBezTo>
                <a:cubicBezTo>
                  <a:pt x="361" y="136"/>
                  <a:pt x="361" y="136"/>
                  <a:pt x="361" y="136"/>
                </a:cubicBezTo>
                <a:cubicBezTo>
                  <a:pt x="357" y="119"/>
                  <a:pt x="357" y="119"/>
                  <a:pt x="357" y="119"/>
                </a:cubicBezTo>
                <a:cubicBezTo>
                  <a:pt x="361" y="116"/>
                  <a:pt x="361" y="116"/>
                  <a:pt x="361" y="116"/>
                </a:cubicBezTo>
                <a:cubicBezTo>
                  <a:pt x="361" y="116"/>
                  <a:pt x="361" y="102"/>
                  <a:pt x="360" y="94"/>
                </a:cubicBezTo>
                <a:cubicBezTo>
                  <a:pt x="358" y="85"/>
                  <a:pt x="350" y="83"/>
                  <a:pt x="350" y="83"/>
                </a:cubicBezTo>
                <a:cubicBezTo>
                  <a:pt x="350" y="83"/>
                  <a:pt x="349" y="76"/>
                  <a:pt x="346" y="71"/>
                </a:cubicBezTo>
                <a:cubicBezTo>
                  <a:pt x="345" y="67"/>
                  <a:pt x="332" y="65"/>
                  <a:pt x="332" y="65"/>
                </a:cubicBezTo>
                <a:cubicBezTo>
                  <a:pt x="332" y="65"/>
                  <a:pt x="316" y="46"/>
                  <a:pt x="310" y="40"/>
                </a:cubicBezTo>
                <a:cubicBezTo>
                  <a:pt x="304" y="36"/>
                  <a:pt x="299" y="33"/>
                  <a:pt x="291" y="18"/>
                </a:cubicBezTo>
                <a:cubicBezTo>
                  <a:pt x="285" y="4"/>
                  <a:pt x="270" y="2"/>
                  <a:pt x="270" y="2"/>
                </a:cubicBezTo>
                <a:cubicBezTo>
                  <a:pt x="252" y="0"/>
                  <a:pt x="247" y="24"/>
                  <a:pt x="247" y="24"/>
                </a:cubicBezTo>
                <a:cubicBezTo>
                  <a:pt x="247" y="24"/>
                  <a:pt x="230" y="33"/>
                  <a:pt x="215" y="37"/>
                </a:cubicBezTo>
                <a:cubicBezTo>
                  <a:pt x="199" y="41"/>
                  <a:pt x="211" y="48"/>
                  <a:pt x="202" y="51"/>
                </a:cubicBezTo>
                <a:cubicBezTo>
                  <a:pt x="192" y="53"/>
                  <a:pt x="182" y="40"/>
                  <a:pt x="178" y="39"/>
                </a:cubicBezTo>
                <a:cubicBezTo>
                  <a:pt x="173" y="37"/>
                  <a:pt x="164" y="44"/>
                  <a:pt x="164" y="44"/>
                </a:cubicBezTo>
                <a:cubicBezTo>
                  <a:pt x="164" y="44"/>
                  <a:pt x="141" y="45"/>
                  <a:pt x="129" y="46"/>
                </a:cubicBezTo>
                <a:cubicBezTo>
                  <a:pt x="116" y="47"/>
                  <a:pt x="122" y="37"/>
                  <a:pt x="115" y="37"/>
                </a:cubicBezTo>
                <a:cubicBezTo>
                  <a:pt x="110" y="37"/>
                  <a:pt x="111" y="48"/>
                  <a:pt x="111" y="48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1" y="70"/>
                  <a:pt x="81" y="70"/>
                  <a:pt x="81" y="70"/>
                </a:cubicBezTo>
                <a:cubicBezTo>
                  <a:pt x="70" y="87"/>
                  <a:pt x="70" y="87"/>
                  <a:pt x="70" y="87"/>
                </a:cubicBezTo>
                <a:cubicBezTo>
                  <a:pt x="71" y="94"/>
                  <a:pt x="71" y="94"/>
                  <a:pt x="71" y="94"/>
                </a:cubicBezTo>
                <a:cubicBezTo>
                  <a:pt x="67" y="97"/>
                  <a:pt x="67" y="97"/>
                  <a:pt x="67" y="97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55" y="140"/>
                  <a:pt x="55" y="140"/>
                  <a:pt x="55" y="140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5" y="148"/>
                  <a:pt x="45" y="148"/>
                  <a:pt x="45" y="148"/>
                </a:cubicBezTo>
                <a:cubicBezTo>
                  <a:pt x="47" y="161"/>
                  <a:pt x="47" y="161"/>
                  <a:pt x="47" y="161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3" y="164"/>
                  <a:pt x="45" y="170"/>
                  <a:pt x="42" y="173"/>
                </a:cubicBezTo>
                <a:cubicBezTo>
                  <a:pt x="39" y="177"/>
                  <a:pt x="33" y="173"/>
                  <a:pt x="27" y="174"/>
                </a:cubicBezTo>
                <a:cubicBezTo>
                  <a:pt x="22" y="175"/>
                  <a:pt x="24" y="182"/>
                  <a:pt x="21" y="183"/>
                </a:cubicBezTo>
                <a:cubicBezTo>
                  <a:pt x="17" y="184"/>
                  <a:pt x="12" y="181"/>
                  <a:pt x="12" y="181"/>
                </a:cubicBezTo>
                <a:cubicBezTo>
                  <a:pt x="10" y="184"/>
                  <a:pt x="10" y="184"/>
                  <a:pt x="1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7" y="195"/>
                  <a:pt x="7" y="195"/>
                  <a:pt x="7" y="195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5" y="197"/>
                  <a:pt x="15" y="197"/>
                  <a:pt x="15" y="197"/>
                </a:cubicBezTo>
                <a:cubicBezTo>
                  <a:pt x="17" y="197"/>
                  <a:pt x="17" y="197"/>
                  <a:pt x="17" y="197"/>
                </a:cubicBezTo>
                <a:cubicBezTo>
                  <a:pt x="17" y="197"/>
                  <a:pt x="18" y="208"/>
                  <a:pt x="22" y="208"/>
                </a:cubicBezTo>
                <a:cubicBezTo>
                  <a:pt x="25" y="208"/>
                  <a:pt x="31" y="205"/>
                  <a:pt x="31" y="205"/>
                </a:cubicBezTo>
                <a:cubicBezTo>
                  <a:pt x="28" y="216"/>
                  <a:pt x="28" y="216"/>
                  <a:pt x="28" y="216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0" y="224"/>
                  <a:pt x="30" y="224"/>
                  <a:pt x="30" y="224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50" y="233"/>
                  <a:pt x="50" y="233"/>
                  <a:pt x="50" y="233"/>
                </a:cubicBezTo>
                <a:cubicBezTo>
                  <a:pt x="55" y="237"/>
                  <a:pt x="55" y="237"/>
                  <a:pt x="55" y="237"/>
                </a:cubicBezTo>
                <a:cubicBezTo>
                  <a:pt x="55" y="237"/>
                  <a:pt x="67" y="231"/>
                  <a:pt x="68" y="239"/>
                </a:cubicBezTo>
                <a:cubicBezTo>
                  <a:pt x="68" y="247"/>
                  <a:pt x="63" y="254"/>
                  <a:pt x="63" y="254"/>
                </a:cubicBezTo>
                <a:cubicBezTo>
                  <a:pt x="72" y="256"/>
                  <a:pt x="72" y="256"/>
                  <a:pt x="72" y="256"/>
                </a:cubicBezTo>
                <a:cubicBezTo>
                  <a:pt x="71" y="260"/>
                  <a:pt x="71" y="260"/>
                  <a:pt x="71" y="260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72" y="265"/>
                  <a:pt x="75" y="266"/>
                </a:cubicBezTo>
                <a:cubicBezTo>
                  <a:pt x="77" y="267"/>
                  <a:pt x="79" y="272"/>
                  <a:pt x="83" y="273"/>
                </a:cubicBezTo>
                <a:cubicBezTo>
                  <a:pt x="88" y="275"/>
                  <a:pt x="92" y="268"/>
                  <a:pt x="95" y="271"/>
                </a:cubicBezTo>
                <a:cubicBezTo>
                  <a:pt x="99" y="273"/>
                  <a:pt x="99" y="282"/>
                  <a:pt x="103" y="281"/>
                </a:cubicBezTo>
                <a:cubicBezTo>
                  <a:pt x="107" y="281"/>
                  <a:pt x="108" y="263"/>
                  <a:pt x="115" y="263"/>
                </a:cubicBezTo>
                <a:cubicBezTo>
                  <a:pt x="124" y="265"/>
                  <a:pt x="130" y="270"/>
                  <a:pt x="130" y="270"/>
                </a:cubicBezTo>
                <a:cubicBezTo>
                  <a:pt x="129" y="274"/>
                  <a:pt x="129" y="274"/>
                  <a:pt x="129" y="274"/>
                </a:cubicBezTo>
                <a:cubicBezTo>
                  <a:pt x="125" y="272"/>
                  <a:pt x="125" y="272"/>
                  <a:pt x="125" y="272"/>
                </a:cubicBezTo>
                <a:cubicBezTo>
                  <a:pt x="123" y="278"/>
                  <a:pt x="123" y="278"/>
                  <a:pt x="123" y="278"/>
                </a:cubicBezTo>
                <a:cubicBezTo>
                  <a:pt x="120" y="278"/>
                  <a:pt x="120" y="278"/>
                  <a:pt x="120" y="278"/>
                </a:cubicBezTo>
                <a:cubicBezTo>
                  <a:pt x="123" y="290"/>
                  <a:pt x="123" y="290"/>
                  <a:pt x="123" y="290"/>
                </a:cubicBezTo>
                <a:cubicBezTo>
                  <a:pt x="123" y="290"/>
                  <a:pt x="129" y="286"/>
                  <a:pt x="130" y="290"/>
                </a:cubicBezTo>
                <a:cubicBezTo>
                  <a:pt x="131" y="291"/>
                  <a:pt x="130" y="293"/>
                  <a:pt x="129" y="294"/>
                </a:cubicBezTo>
                <a:cubicBezTo>
                  <a:pt x="133" y="296"/>
                  <a:pt x="139" y="299"/>
                  <a:pt x="141" y="299"/>
                </a:cubicBezTo>
                <a:cubicBezTo>
                  <a:pt x="145" y="300"/>
                  <a:pt x="148" y="298"/>
                  <a:pt x="148" y="302"/>
                </a:cubicBezTo>
                <a:cubicBezTo>
                  <a:pt x="149" y="307"/>
                  <a:pt x="142" y="306"/>
                  <a:pt x="141" y="312"/>
                </a:cubicBezTo>
                <a:cubicBezTo>
                  <a:pt x="141" y="317"/>
                  <a:pt x="145" y="318"/>
                  <a:pt x="151" y="318"/>
                </a:cubicBezTo>
                <a:cubicBezTo>
                  <a:pt x="156" y="319"/>
                  <a:pt x="166" y="310"/>
                  <a:pt x="170" y="310"/>
                </a:cubicBezTo>
                <a:cubicBezTo>
                  <a:pt x="173" y="310"/>
                  <a:pt x="179" y="314"/>
                  <a:pt x="179" y="314"/>
                </a:cubicBezTo>
                <a:cubicBezTo>
                  <a:pt x="187" y="314"/>
                  <a:pt x="187" y="314"/>
                  <a:pt x="187" y="314"/>
                </a:cubicBezTo>
                <a:cubicBezTo>
                  <a:pt x="187" y="314"/>
                  <a:pt x="196" y="319"/>
                  <a:pt x="206" y="318"/>
                </a:cubicBezTo>
                <a:cubicBezTo>
                  <a:pt x="217" y="317"/>
                  <a:pt x="218" y="312"/>
                  <a:pt x="221" y="309"/>
                </a:cubicBezTo>
                <a:cubicBezTo>
                  <a:pt x="225" y="308"/>
                  <a:pt x="226" y="310"/>
                  <a:pt x="229" y="310"/>
                </a:cubicBezTo>
                <a:cubicBezTo>
                  <a:pt x="234" y="312"/>
                  <a:pt x="243" y="307"/>
                  <a:pt x="243" y="307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6" y="307"/>
                  <a:pt x="256" y="307"/>
                  <a:pt x="256" y="307"/>
                </a:cubicBezTo>
                <a:cubicBezTo>
                  <a:pt x="256" y="307"/>
                  <a:pt x="258" y="312"/>
                  <a:pt x="271" y="309"/>
                </a:cubicBezTo>
                <a:cubicBezTo>
                  <a:pt x="283" y="306"/>
                  <a:pt x="286" y="298"/>
                  <a:pt x="290" y="292"/>
                </a:cubicBezTo>
                <a:cubicBezTo>
                  <a:pt x="294" y="286"/>
                  <a:pt x="302" y="276"/>
                  <a:pt x="308" y="275"/>
                </a:cubicBezTo>
                <a:cubicBezTo>
                  <a:pt x="313" y="274"/>
                  <a:pt x="328" y="265"/>
                  <a:pt x="337" y="262"/>
                </a:cubicBezTo>
                <a:cubicBezTo>
                  <a:pt x="345" y="259"/>
                  <a:pt x="351" y="267"/>
                  <a:pt x="355" y="268"/>
                </a:cubicBezTo>
                <a:cubicBezTo>
                  <a:pt x="359" y="269"/>
                  <a:pt x="365" y="262"/>
                  <a:pt x="367" y="262"/>
                </a:cubicBezTo>
                <a:cubicBezTo>
                  <a:pt x="369" y="262"/>
                  <a:pt x="369" y="267"/>
                  <a:pt x="372" y="268"/>
                </a:cubicBezTo>
                <a:cubicBezTo>
                  <a:pt x="375" y="269"/>
                  <a:pt x="381" y="262"/>
                  <a:pt x="381" y="262"/>
                </a:cubicBezTo>
                <a:cubicBezTo>
                  <a:pt x="385" y="272"/>
                  <a:pt x="385" y="272"/>
                  <a:pt x="385" y="272"/>
                </a:cubicBezTo>
                <a:cubicBezTo>
                  <a:pt x="385" y="272"/>
                  <a:pt x="393" y="274"/>
                  <a:pt x="397" y="274"/>
                </a:cubicBezTo>
                <a:cubicBezTo>
                  <a:pt x="401" y="275"/>
                  <a:pt x="413" y="273"/>
                  <a:pt x="413" y="273"/>
                </a:cubicBezTo>
                <a:cubicBezTo>
                  <a:pt x="413" y="273"/>
                  <a:pt x="415" y="265"/>
                  <a:pt x="414" y="257"/>
                </a:cubicBezTo>
                <a:cubicBezTo>
                  <a:pt x="414" y="249"/>
                  <a:pt x="408" y="239"/>
                  <a:pt x="408" y="239"/>
                </a:cubicBezTo>
                <a:cubicBezTo>
                  <a:pt x="419" y="214"/>
                  <a:pt x="419" y="214"/>
                  <a:pt x="419" y="214"/>
                </a:cubicBezTo>
                <a:cubicBezTo>
                  <a:pt x="411" y="221"/>
                  <a:pt x="411" y="221"/>
                  <a:pt x="411" y="221"/>
                </a:cubicBezTo>
                <a:cubicBezTo>
                  <a:pt x="411" y="209"/>
                  <a:pt x="411" y="209"/>
                  <a:pt x="411" y="209"/>
                </a:cubicBezTo>
                <a:cubicBezTo>
                  <a:pt x="407" y="207"/>
                  <a:pt x="407" y="207"/>
                  <a:pt x="407" y="207"/>
                </a:cubicBezTo>
                <a:cubicBezTo>
                  <a:pt x="415" y="203"/>
                  <a:pt x="415" y="203"/>
                  <a:pt x="415" y="203"/>
                </a:cubicBezTo>
                <a:cubicBezTo>
                  <a:pt x="415" y="203"/>
                  <a:pt x="411" y="197"/>
                  <a:pt x="413" y="191"/>
                </a:cubicBezTo>
                <a:cubicBezTo>
                  <a:pt x="414" y="184"/>
                  <a:pt x="421" y="189"/>
                  <a:pt x="421" y="189"/>
                </a:cubicBezTo>
                <a:cubicBezTo>
                  <a:pt x="420" y="193"/>
                  <a:pt x="420" y="193"/>
                  <a:pt x="420" y="193"/>
                </a:cubicBezTo>
                <a:cubicBezTo>
                  <a:pt x="422" y="198"/>
                  <a:pt x="422" y="198"/>
                  <a:pt x="422" y="198"/>
                </a:cubicBezTo>
                <a:cubicBezTo>
                  <a:pt x="424" y="195"/>
                  <a:pt x="424" y="195"/>
                  <a:pt x="424" y="195"/>
                </a:cubicBezTo>
                <a:cubicBezTo>
                  <a:pt x="426" y="198"/>
                  <a:pt x="426" y="198"/>
                  <a:pt x="426" y="198"/>
                </a:cubicBezTo>
                <a:cubicBezTo>
                  <a:pt x="419" y="204"/>
                  <a:pt x="419" y="204"/>
                  <a:pt x="419" y="204"/>
                </a:cubicBezTo>
                <a:cubicBezTo>
                  <a:pt x="423" y="207"/>
                  <a:pt x="423" y="207"/>
                  <a:pt x="423" y="207"/>
                </a:cubicBezTo>
                <a:cubicBezTo>
                  <a:pt x="423" y="207"/>
                  <a:pt x="428" y="202"/>
                  <a:pt x="431" y="199"/>
                </a:cubicBezTo>
                <a:cubicBezTo>
                  <a:pt x="434" y="198"/>
                  <a:pt x="439" y="198"/>
                  <a:pt x="443" y="192"/>
                </a:cubicBezTo>
                <a:cubicBezTo>
                  <a:pt x="448" y="187"/>
                  <a:pt x="443" y="167"/>
                  <a:pt x="443" y="167"/>
                </a:cubicBezTo>
                <a:close/>
                <a:moveTo>
                  <a:pt x="415" y="211"/>
                </a:moveTo>
                <a:cubicBezTo>
                  <a:pt x="418" y="212"/>
                  <a:pt x="418" y="212"/>
                  <a:pt x="418" y="212"/>
                </a:cubicBezTo>
                <a:cubicBezTo>
                  <a:pt x="420" y="209"/>
                  <a:pt x="420" y="209"/>
                  <a:pt x="420" y="209"/>
                </a:cubicBezTo>
                <a:cubicBezTo>
                  <a:pt x="418" y="207"/>
                  <a:pt x="418" y="207"/>
                  <a:pt x="418" y="207"/>
                </a:cubicBezTo>
                <a:lnTo>
                  <a:pt x="415" y="211"/>
                </a:lnTo>
                <a:close/>
              </a:path>
            </a:pathLst>
          </a:cu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defTabSz="914400">
              <a:defRPr/>
            </a:pPr>
            <a:endParaRPr lang="de-DE" sz="1400" b="1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Freeform 31"/>
          <p:cNvSpPr>
            <a:spLocks/>
          </p:cNvSpPr>
          <p:nvPr/>
        </p:nvSpPr>
        <p:spPr bwMode="auto">
          <a:xfrm>
            <a:off x="5245100" y="4742656"/>
            <a:ext cx="827088" cy="601663"/>
          </a:xfrm>
          <a:custGeom>
            <a:avLst/>
            <a:gdLst>
              <a:gd name="T0" fmla="*/ 2147483647 w 300"/>
              <a:gd name="T1" fmla="*/ 2147483647 h 219"/>
              <a:gd name="T2" fmla="*/ 2147483647 w 300"/>
              <a:gd name="T3" fmla="*/ 2147483647 h 219"/>
              <a:gd name="T4" fmla="*/ 2147483647 w 300"/>
              <a:gd name="T5" fmla="*/ 2147483647 h 219"/>
              <a:gd name="T6" fmla="*/ 2147483647 w 300"/>
              <a:gd name="T7" fmla="*/ 2147483647 h 219"/>
              <a:gd name="T8" fmla="*/ 2147483647 w 300"/>
              <a:gd name="T9" fmla="*/ 2147483647 h 219"/>
              <a:gd name="T10" fmla="*/ 2147483647 w 300"/>
              <a:gd name="T11" fmla="*/ 2147483647 h 219"/>
              <a:gd name="T12" fmla="*/ 2147483647 w 300"/>
              <a:gd name="T13" fmla="*/ 2147483647 h 219"/>
              <a:gd name="T14" fmla="*/ 2147483647 w 300"/>
              <a:gd name="T15" fmla="*/ 2147483647 h 219"/>
              <a:gd name="T16" fmla="*/ 2147483647 w 300"/>
              <a:gd name="T17" fmla="*/ 2147483647 h 219"/>
              <a:gd name="T18" fmla="*/ 2147483647 w 300"/>
              <a:gd name="T19" fmla="*/ 2147483647 h 219"/>
              <a:gd name="T20" fmla="*/ 2147483647 w 300"/>
              <a:gd name="T21" fmla="*/ 2147483647 h 219"/>
              <a:gd name="T22" fmla="*/ 2147483647 w 300"/>
              <a:gd name="T23" fmla="*/ 2147483647 h 219"/>
              <a:gd name="T24" fmla="*/ 2147483647 w 300"/>
              <a:gd name="T25" fmla="*/ 2147483647 h 219"/>
              <a:gd name="T26" fmla="*/ 2147483647 w 300"/>
              <a:gd name="T27" fmla="*/ 2147483647 h 219"/>
              <a:gd name="T28" fmla="*/ 2147483647 w 300"/>
              <a:gd name="T29" fmla="*/ 2147483647 h 219"/>
              <a:gd name="T30" fmla="*/ 2147483647 w 300"/>
              <a:gd name="T31" fmla="*/ 2147483647 h 219"/>
              <a:gd name="T32" fmla="*/ 2147483647 w 300"/>
              <a:gd name="T33" fmla="*/ 2147483647 h 219"/>
              <a:gd name="T34" fmla="*/ 2147483647 w 300"/>
              <a:gd name="T35" fmla="*/ 2147483647 h 219"/>
              <a:gd name="T36" fmla="*/ 2147483647 w 300"/>
              <a:gd name="T37" fmla="*/ 2147483647 h 219"/>
              <a:gd name="T38" fmla="*/ 2147483647 w 300"/>
              <a:gd name="T39" fmla="*/ 2147483647 h 219"/>
              <a:gd name="T40" fmla="*/ 2147483647 w 300"/>
              <a:gd name="T41" fmla="*/ 2147483647 h 219"/>
              <a:gd name="T42" fmla="*/ 2147483647 w 300"/>
              <a:gd name="T43" fmla="*/ 2147483647 h 219"/>
              <a:gd name="T44" fmla="*/ 2147483647 w 300"/>
              <a:gd name="T45" fmla="*/ 2147483647 h 219"/>
              <a:gd name="T46" fmla="*/ 2147483647 w 300"/>
              <a:gd name="T47" fmla="*/ 2147483647 h 219"/>
              <a:gd name="T48" fmla="*/ 2147483647 w 300"/>
              <a:gd name="T49" fmla="*/ 2147483647 h 219"/>
              <a:gd name="T50" fmla="*/ 2147483647 w 300"/>
              <a:gd name="T51" fmla="*/ 2147483647 h 219"/>
              <a:gd name="T52" fmla="*/ 2147483647 w 300"/>
              <a:gd name="T53" fmla="*/ 2147483647 h 219"/>
              <a:gd name="T54" fmla="*/ 2147483647 w 300"/>
              <a:gd name="T55" fmla="*/ 2147483647 h 219"/>
              <a:gd name="T56" fmla="*/ 2147483647 w 300"/>
              <a:gd name="T57" fmla="*/ 2147483647 h 219"/>
              <a:gd name="T58" fmla="*/ 2147483647 w 300"/>
              <a:gd name="T59" fmla="*/ 2147483647 h 219"/>
              <a:gd name="T60" fmla="*/ 2147483647 w 300"/>
              <a:gd name="T61" fmla="*/ 2147483647 h 219"/>
              <a:gd name="T62" fmla="*/ 2147483647 w 300"/>
              <a:gd name="T63" fmla="*/ 2147483647 h 219"/>
              <a:gd name="T64" fmla="*/ 2147483647 w 300"/>
              <a:gd name="T65" fmla="*/ 2147483647 h 219"/>
              <a:gd name="T66" fmla="*/ 2147483647 w 300"/>
              <a:gd name="T67" fmla="*/ 2147483647 h 219"/>
              <a:gd name="T68" fmla="*/ 2147483647 w 300"/>
              <a:gd name="T69" fmla="*/ 2147483647 h 219"/>
              <a:gd name="T70" fmla="*/ 2147483647 w 300"/>
              <a:gd name="T71" fmla="*/ 2147483647 h 219"/>
              <a:gd name="T72" fmla="*/ 2147483647 w 300"/>
              <a:gd name="T73" fmla="*/ 2147483647 h 219"/>
              <a:gd name="T74" fmla="*/ 2147483647 w 300"/>
              <a:gd name="T75" fmla="*/ 2147483647 h 219"/>
              <a:gd name="T76" fmla="*/ 2147483647 w 300"/>
              <a:gd name="T77" fmla="*/ 2147483647 h 219"/>
              <a:gd name="T78" fmla="*/ 2147483647 w 300"/>
              <a:gd name="T79" fmla="*/ 2147483647 h 219"/>
              <a:gd name="T80" fmla="*/ 2147483647 w 300"/>
              <a:gd name="T81" fmla="*/ 2147483647 h 219"/>
              <a:gd name="T82" fmla="*/ 2147483647 w 300"/>
              <a:gd name="T83" fmla="*/ 2147483647 h 219"/>
              <a:gd name="T84" fmla="*/ 2147483647 w 300"/>
              <a:gd name="T85" fmla="*/ 2147483647 h 219"/>
              <a:gd name="T86" fmla="*/ 2147483647 w 300"/>
              <a:gd name="T87" fmla="*/ 2147483647 h 219"/>
              <a:gd name="T88" fmla="*/ 2147483647 w 300"/>
              <a:gd name="T89" fmla="*/ 2147483647 h 219"/>
              <a:gd name="T90" fmla="*/ 2147483647 w 300"/>
              <a:gd name="T91" fmla="*/ 2147483647 h 219"/>
              <a:gd name="T92" fmla="*/ 2147483647 w 300"/>
              <a:gd name="T93" fmla="*/ 2147483647 h 219"/>
              <a:gd name="T94" fmla="*/ 2147483647 w 300"/>
              <a:gd name="T95" fmla="*/ 2147483647 h 219"/>
              <a:gd name="T96" fmla="*/ 2147483647 w 300"/>
              <a:gd name="T97" fmla="*/ 2147483647 h 219"/>
              <a:gd name="T98" fmla="*/ 2147483647 w 300"/>
              <a:gd name="T99" fmla="*/ 2147483647 h 219"/>
              <a:gd name="T100" fmla="*/ 2147483647 w 300"/>
              <a:gd name="T101" fmla="*/ 2147483647 h 219"/>
              <a:gd name="T102" fmla="*/ 2147483647 w 300"/>
              <a:gd name="T103" fmla="*/ 2147483647 h 219"/>
              <a:gd name="T104" fmla="*/ 2147483647 w 300"/>
              <a:gd name="T105" fmla="*/ 2147483647 h 2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00"/>
              <a:gd name="T160" fmla="*/ 0 h 219"/>
              <a:gd name="T161" fmla="*/ 300 w 300"/>
              <a:gd name="T162" fmla="*/ 219 h 21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00" h="219">
                <a:moveTo>
                  <a:pt x="294" y="14"/>
                </a:moveTo>
                <a:cubicBezTo>
                  <a:pt x="294" y="14"/>
                  <a:pt x="282" y="16"/>
                  <a:pt x="278" y="15"/>
                </a:cubicBezTo>
                <a:cubicBezTo>
                  <a:pt x="274" y="15"/>
                  <a:pt x="266" y="13"/>
                  <a:pt x="266" y="13"/>
                </a:cubicBezTo>
                <a:cubicBezTo>
                  <a:pt x="262" y="3"/>
                  <a:pt x="262" y="3"/>
                  <a:pt x="262" y="3"/>
                </a:cubicBezTo>
                <a:cubicBezTo>
                  <a:pt x="262" y="3"/>
                  <a:pt x="256" y="10"/>
                  <a:pt x="253" y="9"/>
                </a:cubicBezTo>
                <a:cubicBezTo>
                  <a:pt x="250" y="8"/>
                  <a:pt x="250" y="3"/>
                  <a:pt x="248" y="3"/>
                </a:cubicBezTo>
                <a:cubicBezTo>
                  <a:pt x="246" y="3"/>
                  <a:pt x="240" y="10"/>
                  <a:pt x="236" y="9"/>
                </a:cubicBezTo>
                <a:cubicBezTo>
                  <a:pt x="232" y="8"/>
                  <a:pt x="226" y="0"/>
                  <a:pt x="218" y="3"/>
                </a:cubicBezTo>
                <a:cubicBezTo>
                  <a:pt x="209" y="6"/>
                  <a:pt x="194" y="15"/>
                  <a:pt x="189" y="16"/>
                </a:cubicBezTo>
                <a:cubicBezTo>
                  <a:pt x="183" y="17"/>
                  <a:pt x="175" y="27"/>
                  <a:pt x="171" y="33"/>
                </a:cubicBezTo>
                <a:cubicBezTo>
                  <a:pt x="167" y="39"/>
                  <a:pt x="164" y="47"/>
                  <a:pt x="152" y="50"/>
                </a:cubicBezTo>
                <a:cubicBezTo>
                  <a:pt x="139" y="53"/>
                  <a:pt x="137" y="48"/>
                  <a:pt x="137" y="48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24" y="48"/>
                  <a:pt x="124" y="48"/>
                  <a:pt x="124" y="48"/>
                </a:cubicBezTo>
                <a:cubicBezTo>
                  <a:pt x="124" y="48"/>
                  <a:pt x="115" y="53"/>
                  <a:pt x="110" y="51"/>
                </a:cubicBezTo>
                <a:cubicBezTo>
                  <a:pt x="107" y="51"/>
                  <a:pt x="106" y="49"/>
                  <a:pt x="102" y="50"/>
                </a:cubicBezTo>
                <a:cubicBezTo>
                  <a:pt x="99" y="53"/>
                  <a:pt x="98" y="58"/>
                  <a:pt x="87" y="59"/>
                </a:cubicBezTo>
                <a:cubicBezTo>
                  <a:pt x="77" y="60"/>
                  <a:pt x="68" y="55"/>
                  <a:pt x="68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54" y="51"/>
                  <a:pt x="51" y="51"/>
                </a:cubicBezTo>
                <a:cubicBezTo>
                  <a:pt x="47" y="51"/>
                  <a:pt x="37" y="60"/>
                  <a:pt x="32" y="59"/>
                </a:cubicBezTo>
                <a:cubicBezTo>
                  <a:pt x="26" y="59"/>
                  <a:pt x="22" y="58"/>
                  <a:pt x="22" y="53"/>
                </a:cubicBezTo>
                <a:cubicBezTo>
                  <a:pt x="23" y="47"/>
                  <a:pt x="30" y="48"/>
                  <a:pt x="29" y="43"/>
                </a:cubicBezTo>
                <a:cubicBezTo>
                  <a:pt x="29" y="39"/>
                  <a:pt x="26" y="41"/>
                  <a:pt x="22" y="40"/>
                </a:cubicBezTo>
                <a:cubicBezTo>
                  <a:pt x="20" y="40"/>
                  <a:pt x="14" y="37"/>
                  <a:pt x="10" y="35"/>
                </a:cubicBezTo>
                <a:cubicBezTo>
                  <a:pt x="9" y="38"/>
                  <a:pt x="8" y="39"/>
                  <a:pt x="8" y="39"/>
                </a:cubicBezTo>
                <a:cubicBezTo>
                  <a:pt x="8" y="39"/>
                  <a:pt x="9" y="44"/>
                  <a:pt x="7" y="47"/>
                </a:cubicBezTo>
                <a:cubicBezTo>
                  <a:pt x="5" y="49"/>
                  <a:pt x="2" y="50"/>
                  <a:pt x="2" y="50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74"/>
                  <a:pt x="8" y="74"/>
                  <a:pt x="8" y="74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83"/>
                  <a:pt x="23" y="86"/>
                  <a:pt x="27" y="89"/>
                </a:cubicBezTo>
                <a:cubicBezTo>
                  <a:pt x="33" y="92"/>
                  <a:pt x="38" y="101"/>
                  <a:pt x="38" y="101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29" y="116"/>
                  <a:pt x="28" y="120"/>
                  <a:pt x="26" y="121"/>
                </a:cubicBezTo>
                <a:cubicBezTo>
                  <a:pt x="23" y="122"/>
                  <a:pt x="19" y="120"/>
                  <a:pt x="16" y="123"/>
                </a:cubicBezTo>
                <a:cubicBezTo>
                  <a:pt x="11" y="126"/>
                  <a:pt x="11" y="130"/>
                  <a:pt x="11" y="130"/>
                </a:cubicBezTo>
                <a:cubicBezTo>
                  <a:pt x="17" y="132"/>
                  <a:pt x="17" y="132"/>
                  <a:pt x="17" y="132"/>
                </a:cubicBezTo>
                <a:cubicBezTo>
                  <a:pt x="13" y="141"/>
                  <a:pt x="13" y="141"/>
                  <a:pt x="13" y="141"/>
                </a:cubicBezTo>
                <a:cubicBezTo>
                  <a:pt x="21" y="149"/>
                  <a:pt x="21" y="149"/>
                  <a:pt x="21" y="149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3" y="160"/>
                  <a:pt x="20" y="164"/>
                  <a:pt x="22" y="166"/>
                </a:cubicBezTo>
                <a:cubicBezTo>
                  <a:pt x="24" y="169"/>
                  <a:pt x="27" y="174"/>
                  <a:pt x="32" y="173"/>
                </a:cubicBezTo>
                <a:cubicBezTo>
                  <a:pt x="42" y="173"/>
                  <a:pt x="42" y="173"/>
                  <a:pt x="42" y="173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49" y="199"/>
                  <a:pt x="49" y="199"/>
                  <a:pt x="49" y="199"/>
                </a:cubicBezTo>
                <a:cubicBezTo>
                  <a:pt x="53" y="219"/>
                  <a:pt x="53" y="219"/>
                  <a:pt x="53" y="219"/>
                </a:cubicBezTo>
                <a:cubicBezTo>
                  <a:pt x="63" y="218"/>
                  <a:pt x="63" y="218"/>
                  <a:pt x="63" y="218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73" y="215"/>
                  <a:pt x="73" y="215"/>
                  <a:pt x="73" y="215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87" y="211"/>
                  <a:pt x="87" y="211"/>
                  <a:pt x="87" y="211"/>
                </a:cubicBezTo>
                <a:cubicBezTo>
                  <a:pt x="89" y="208"/>
                  <a:pt x="89" y="208"/>
                  <a:pt x="89" y="208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9" y="202"/>
                  <a:pt x="99" y="202"/>
                  <a:pt x="99" y="202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6" y="201"/>
                  <a:pt x="106" y="201"/>
                  <a:pt x="106" y="201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11" y="196"/>
                  <a:pt x="111" y="196"/>
                  <a:pt x="111" y="196"/>
                </a:cubicBezTo>
                <a:cubicBezTo>
                  <a:pt x="114" y="192"/>
                  <a:pt x="114" y="192"/>
                  <a:pt x="114" y="192"/>
                </a:cubicBezTo>
                <a:cubicBezTo>
                  <a:pt x="114" y="192"/>
                  <a:pt x="117" y="198"/>
                  <a:pt x="119" y="197"/>
                </a:cubicBezTo>
                <a:cubicBezTo>
                  <a:pt x="121" y="195"/>
                  <a:pt x="128" y="191"/>
                  <a:pt x="128" y="191"/>
                </a:cubicBezTo>
                <a:cubicBezTo>
                  <a:pt x="134" y="198"/>
                  <a:pt x="134" y="198"/>
                  <a:pt x="134" y="198"/>
                </a:cubicBezTo>
                <a:cubicBezTo>
                  <a:pt x="138" y="197"/>
                  <a:pt x="138" y="197"/>
                  <a:pt x="138" y="197"/>
                </a:cubicBezTo>
                <a:cubicBezTo>
                  <a:pt x="143" y="203"/>
                  <a:pt x="143" y="203"/>
                  <a:pt x="143" y="203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3" y="202"/>
                  <a:pt x="163" y="202"/>
                  <a:pt x="163" y="202"/>
                </a:cubicBezTo>
                <a:cubicBezTo>
                  <a:pt x="163" y="202"/>
                  <a:pt x="166" y="207"/>
                  <a:pt x="168" y="206"/>
                </a:cubicBezTo>
                <a:cubicBezTo>
                  <a:pt x="169" y="206"/>
                  <a:pt x="192" y="195"/>
                  <a:pt x="192" y="195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99" y="196"/>
                  <a:pt x="208" y="192"/>
                  <a:pt x="209" y="185"/>
                </a:cubicBezTo>
                <a:cubicBezTo>
                  <a:pt x="209" y="176"/>
                  <a:pt x="199" y="171"/>
                  <a:pt x="201" y="168"/>
                </a:cubicBezTo>
                <a:cubicBezTo>
                  <a:pt x="204" y="166"/>
                  <a:pt x="215" y="165"/>
                  <a:pt x="215" y="165"/>
                </a:cubicBezTo>
                <a:cubicBezTo>
                  <a:pt x="215" y="165"/>
                  <a:pt x="213" y="160"/>
                  <a:pt x="216" y="158"/>
                </a:cubicBezTo>
                <a:cubicBezTo>
                  <a:pt x="218" y="156"/>
                  <a:pt x="223" y="159"/>
                  <a:pt x="225" y="156"/>
                </a:cubicBezTo>
                <a:cubicBezTo>
                  <a:pt x="226" y="152"/>
                  <a:pt x="221" y="148"/>
                  <a:pt x="224" y="145"/>
                </a:cubicBezTo>
                <a:cubicBezTo>
                  <a:pt x="229" y="144"/>
                  <a:pt x="235" y="148"/>
                  <a:pt x="239" y="143"/>
                </a:cubicBezTo>
                <a:cubicBezTo>
                  <a:pt x="245" y="139"/>
                  <a:pt x="245" y="136"/>
                  <a:pt x="247" y="134"/>
                </a:cubicBezTo>
                <a:cubicBezTo>
                  <a:pt x="249" y="133"/>
                  <a:pt x="250" y="136"/>
                  <a:pt x="250" y="136"/>
                </a:cubicBezTo>
                <a:cubicBezTo>
                  <a:pt x="250" y="136"/>
                  <a:pt x="252" y="130"/>
                  <a:pt x="256" y="130"/>
                </a:cubicBezTo>
                <a:cubicBezTo>
                  <a:pt x="259" y="132"/>
                  <a:pt x="264" y="138"/>
                  <a:pt x="268" y="139"/>
                </a:cubicBezTo>
                <a:cubicBezTo>
                  <a:pt x="273" y="139"/>
                  <a:pt x="278" y="135"/>
                  <a:pt x="278" y="135"/>
                </a:cubicBezTo>
                <a:cubicBezTo>
                  <a:pt x="285" y="138"/>
                  <a:pt x="285" y="138"/>
                  <a:pt x="285" y="138"/>
                </a:cubicBezTo>
                <a:cubicBezTo>
                  <a:pt x="285" y="133"/>
                  <a:pt x="285" y="133"/>
                  <a:pt x="285" y="133"/>
                </a:cubicBezTo>
                <a:cubicBezTo>
                  <a:pt x="288" y="133"/>
                  <a:pt x="288" y="133"/>
                  <a:pt x="288" y="133"/>
                </a:cubicBezTo>
                <a:cubicBezTo>
                  <a:pt x="294" y="130"/>
                  <a:pt x="294" y="130"/>
                  <a:pt x="294" y="130"/>
                </a:cubicBezTo>
                <a:cubicBezTo>
                  <a:pt x="284" y="121"/>
                  <a:pt x="284" y="121"/>
                  <a:pt x="284" y="121"/>
                </a:cubicBezTo>
                <a:cubicBezTo>
                  <a:pt x="278" y="117"/>
                  <a:pt x="278" y="117"/>
                  <a:pt x="278" y="117"/>
                </a:cubicBezTo>
                <a:cubicBezTo>
                  <a:pt x="276" y="111"/>
                  <a:pt x="276" y="111"/>
                  <a:pt x="276" y="111"/>
                </a:cubicBezTo>
                <a:cubicBezTo>
                  <a:pt x="267" y="103"/>
                  <a:pt x="267" y="103"/>
                  <a:pt x="267" y="103"/>
                </a:cubicBezTo>
                <a:cubicBezTo>
                  <a:pt x="267" y="103"/>
                  <a:pt x="266" y="106"/>
                  <a:pt x="264" y="108"/>
                </a:cubicBezTo>
                <a:cubicBezTo>
                  <a:pt x="262" y="110"/>
                  <a:pt x="256" y="108"/>
                  <a:pt x="256" y="108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68" y="97"/>
                  <a:pt x="268" y="97"/>
                  <a:pt x="268" y="9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278" y="85"/>
                  <a:pt x="274" y="80"/>
                  <a:pt x="273" y="73"/>
                </a:cubicBezTo>
                <a:cubicBezTo>
                  <a:pt x="273" y="66"/>
                  <a:pt x="272" y="56"/>
                  <a:pt x="272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74" y="54"/>
                  <a:pt x="275" y="51"/>
                </a:cubicBezTo>
                <a:cubicBezTo>
                  <a:pt x="276" y="49"/>
                  <a:pt x="271" y="44"/>
                  <a:pt x="279" y="40"/>
                </a:cubicBezTo>
                <a:cubicBezTo>
                  <a:pt x="286" y="34"/>
                  <a:pt x="294" y="38"/>
                  <a:pt x="294" y="38"/>
                </a:cubicBezTo>
                <a:cubicBezTo>
                  <a:pt x="300" y="26"/>
                  <a:pt x="300" y="26"/>
                  <a:pt x="300" y="26"/>
                </a:cubicBezTo>
                <a:cubicBezTo>
                  <a:pt x="300" y="26"/>
                  <a:pt x="297" y="23"/>
                  <a:pt x="296" y="19"/>
                </a:cubicBezTo>
                <a:cubicBezTo>
                  <a:pt x="295" y="17"/>
                  <a:pt x="294" y="14"/>
                  <a:pt x="294" y="14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5" name="Freeform 32"/>
          <p:cNvSpPr>
            <a:spLocks noEditPoints="1"/>
          </p:cNvSpPr>
          <p:nvPr/>
        </p:nvSpPr>
        <p:spPr bwMode="auto">
          <a:xfrm>
            <a:off x="4964113" y="5195094"/>
            <a:ext cx="1328737" cy="1243012"/>
          </a:xfrm>
          <a:custGeom>
            <a:avLst/>
            <a:gdLst>
              <a:gd name="T0" fmla="*/ 2147483647 w 482"/>
              <a:gd name="T1" fmla="*/ 2147483647 h 452"/>
              <a:gd name="T2" fmla="*/ 2147483647 w 482"/>
              <a:gd name="T3" fmla="*/ 2147483647 h 452"/>
              <a:gd name="T4" fmla="*/ 2147483647 w 482"/>
              <a:gd name="T5" fmla="*/ 2147483647 h 452"/>
              <a:gd name="T6" fmla="*/ 2147483647 w 482"/>
              <a:gd name="T7" fmla="*/ 2147483647 h 452"/>
              <a:gd name="T8" fmla="*/ 2147483647 w 482"/>
              <a:gd name="T9" fmla="*/ 2147483647 h 452"/>
              <a:gd name="T10" fmla="*/ 2147483647 w 482"/>
              <a:gd name="T11" fmla="*/ 2147483647 h 452"/>
              <a:gd name="T12" fmla="*/ 2147483647 w 482"/>
              <a:gd name="T13" fmla="*/ 2147483647 h 452"/>
              <a:gd name="T14" fmla="*/ 2147483647 w 482"/>
              <a:gd name="T15" fmla="*/ 2147483647 h 452"/>
              <a:gd name="T16" fmla="*/ 2147483647 w 482"/>
              <a:gd name="T17" fmla="*/ 2147483647 h 452"/>
              <a:gd name="T18" fmla="*/ 2147483647 w 482"/>
              <a:gd name="T19" fmla="*/ 0 h 452"/>
              <a:gd name="T20" fmla="*/ 2147483647 w 482"/>
              <a:gd name="T21" fmla="*/ 2147483647 h 452"/>
              <a:gd name="T22" fmla="*/ 2147483647 w 482"/>
              <a:gd name="T23" fmla="*/ 2147483647 h 452"/>
              <a:gd name="T24" fmla="*/ 2147483647 w 482"/>
              <a:gd name="T25" fmla="*/ 2147483647 h 452"/>
              <a:gd name="T26" fmla="*/ 2147483647 w 482"/>
              <a:gd name="T27" fmla="*/ 2147483647 h 452"/>
              <a:gd name="T28" fmla="*/ 2147483647 w 482"/>
              <a:gd name="T29" fmla="*/ 2147483647 h 452"/>
              <a:gd name="T30" fmla="*/ 2147483647 w 482"/>
              <a:gd name="T31" fmla="*/ 2147483647 h 452"/>
              <a:gd name="T32" fmla="*/ 2147483647 w 482"/>
              <a:gd name="T33" fmla="*/ 2147483647 h 452"/>
              <a:gd name="T34" fmla="*/ 2147483647 w 482"/>
              <a:gd name="T35" fmla="*/ 2147483647 h 452"/>
              <a:gd name="T36" fmla="*/ 2147483647 w 482"/>
              <a:gd name="T37" fmla="*/ 2147483647 h 452"/>
              <a:gd name="T38" fmla="*/ 2147483647 w 482"/>
              <a:gd name="T39" fmla="*/ 2147483647 h 452"/>
              <a:gd name="T40" fmla="*/ 2147483647 w 482"/>
              <a:gd name="T41" fmla="*/ 2147483647 h 452"/>
              <a:gd name="T42" fmla="*/ 2147483647 w 482"/>
              <a:gd name="T43" fmla="*/ 2147483647 h 452"/>
              <a:gd name="T44" fmla="*/ 2147483647 w 482"/>
              <a:gd name="T45" fmla="*/ 2147483647 h 452"/>
              <a:gd name="T46" fmla="*/ 2147483647 w 482"/>
              <a:gd name="T47" fmla="*/ 2147483647 h 452"/>
              <a:gd name="T48" fmla="*/ 2147483647 w 482"/>
              <a:gd name="T49" fmla="*/ 2147483647 h 452"/>
              <a:gd name="T50" fmla="*/ 2147483647 w 482"/>
              <a:gd name="T51" fmla="*/ 2147483647 h 452"/>
              <a:gd name="T52" fmla="*/ 2147483647 w 482"/>
              <a:gd name="T53" fmla="*/ 2147483647 h 452"/>
              <a:gd name="T54" fmla="*/ 2147483647 w 482"/>
              <a:gd name="T55" fmla="*/ 2147483647 h 452"/>
              <a:gd name="T56" fmla="*/ 2147483647 w 482"/>
              <a:gd name="T57" fmla="*/ 2147483647 h 452"/>
              <a:gd name="T58" fmla="*/ 2147483647 w 482"/>
              <a:gd name="T59" fmla="*/ 2147483647 h 452"/>
              <a:gd name="T60" fmla="*/ 2147483647 w 482"/>
              <a:gd name="T61" fmla="*/ 2147483647 h 452"/>
              <a:gd name="T62" fmla="*/ 2147483647 w 482"/>
              <a:gd name="T63" fmla="*/ 2147483647 h 452"/>
              <a:gd name="T64" fmla="*/ 2147483647 w 482"/>
              <a:gd name="T65" fmla="*/ 2147483647 h 452"/>
              <a:gd name="T66" fmla="*/ 2147483647 w 482"/>
              <a:gd name="T67" fmla="*/ 2147483647 h 452"/>
              <a:gd name="T68" fmla="*/ 2147483647 w 482"/>
              <a:gd name="T69" fmla="*/ 2147483647 h 452"/>
              <a:gd name="T70" fmla="*/ 2147483647 w 482"/>
              <a:gd name="T71" fmla="*/ 2147483647 h 452"/>
              <a:gd name="T72" fmla="*/ 2147483647 w 482"/>
              <a:gd name="T73" fmla="*/ 2147483647 h 452"/>
              <a:gd name="T74" fmla="*/ 2147483647 w 482"/>
              <a:gd name="T75" fmla="*/ 2147483647 h 452"/>
              <a:gd name="T76" fmla="*/ 2147483647 w 482"/>
              <a:gd name="T77" fmla="*/ 2147483647 h 452"/>
              <a:gd name="T78" fmla="*/ 2147483647 w 482"/>
              <a:gd name="T79" fmla="*/ 2147483647 h 452"/>
              <a:gd name="T80" fmla="*/ 2147483647 w 482"/>
              <a:gd name="T81" fmla="*/ 2147483647 h 452"/>
              <a:gd name="T82" fmla="*/ 2147483647 w 482"/>
              <a:gd name="T83" fmla="*/ 2147483647 h 452"/>
              <a:gd name="T84" fmla="*/ 2147483647 w 482"/>
              <a:gd name="T85" fmla="*/ 2147483647 h 452"/>
              <a:gd name="T86" fmla="*/ 2147483647 w 482"/>
              <a:gd name="T87" fmla="*/ 2147483647 h 452"/>
              <a:gd name="T88" fmla="*/ 2147483647 w 482"/>
              <a:gd name="T89" fmla="*/ 2147483647 h 452"/>
              <a:gd name="T90" fmla="*/ 2147483647 w 482"/>
              <a:gd name="T91" fmla="*/ 2147483647 h 452"/>
              <a:gd name="T92" fmla="*/ 2147483647 w 482"/>
              <a:gd name="T93" fmla="*/ 2147483647 h 452"/>
              <a:gd name="T94" fmla="*/ 2147483647 w 482"/>
              <a:gd name="T95" fmla="*/ 2147483647 h 452"/>
              <a:gd name="T96" fmla="*/ 2147483647 w 482"/>
              <a:gd name="T97" fmla="*/ 2147483647 h 452"/>
              <a:gd name="T98" fmla="*/ 2147483647 w 482"/>
              <a:gd name="T99" fmla="*/ 2147483647 h 452"/>
              <a:gd name="T100" fmla="*/ 2147483647 w 482"/>
              <a:gd name="T101" fmla="*/ 2147483647 h 452"/>
              <a:gd name="T102" fmla="*/ 2147483647 w 482"/>
              <a:gd name="T103" fmla="*/ 2147483647 h 452"/>
              <a:gd name="T104" fmla="*/ 2147483647 w 482"/>
              <a:gd name="T105" fmla="*/ 2147483647 h 452"/>
              <a:gd name="T106" fmla="*/ 2147483647 w 482"/>
              <a:gd name="T107" fmla="*/ 2147483647 h 452"/>
              <a:gd name="T108" fmla="*/ 2147483647 w 482"/>
              <a:gd name="T109" fmla="*/ 2147483647 h 452"/>
              <a:gd name="T110" fmla="*/ 2147483647 w 482"/>
              <a:gd name="T111" fmla="*/ 2147483647 h 452"/>
              <a:gd name="T112" fmla="*/ 2147483647 w 482"/>
              <a:gd name="T113" fmla="*/ 2147483647 h 452"/>
              <a:gd name="T114" fmla="*/ 2147483647 w 482"/>
              <a:gd name="T115" fmla="*/ 2147483647 h 452"/>
              <a:gd name="T116" fmla="*/ 2147483647 w 482"/>
              <a:gd name="T117" fmla="*/ 2147483647 h 4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82"/>
              <a:gd name="T178" fmla="*/ 0 h 452"/>
              <a:gd name="T179" fmla="*/ 482 w 482"/>
              <a:gd name="T180" fmla="*/ 452 h 4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82" h="452">
                <a:moveTo>
                  <a:pt x="253" y="275"/>
                </a:moveTo>
                <a:cubicBezTo>
                  <a:pt x="253" y="275"/>
                  <a:pt x="245" y="270"/>
                  <a:pt x="243" y="261"/>
                </a:cubicBezTo>
                <a:cubicBezTo>
                  <a:pt x="241" y="254"/>
                  <a:pt x="243" y="248"/>
                  <a:pt x="243" y="244"/>
                </a:cubicBezTo>
                <a:cubicBezTo>
                  <a:pt x="243" y="240"/>
                  <a:pt x="223" y="239"/>
                  <a:pt x="219" y="239"/>
                </a:cubicBezTo>
                <a:cubicBezTo>
                  <a:pt x="214" y="238"/>
                  <a:pt x="214" y="232"/>
                  <a:pt x="214" y="232"/>
                </a:cubicBezTo>
                <a:cubicBezTo>
                  <a:pt x="214" y="232"/>
                  <a:pt x="210" y="235"/>
                  <a:pt x="207" y="232"/>
                </a:cubicBezTo>
                <a:cubicBezTo>
                  <a:pt x="204" y="231"/>
                  <a:pt x="193" y="222"/>
                  <a:pt x="193" y="222"/>
                </a:cubicBezTo>
                <a:cubicBezTo>
                  <a:pt x="193" y="222"/>
                  <a:pt x="190" y="226"/>
                  <a:pt x="189" y="226"/>
                </a:cubicBezTo>
                <a:cubicBezTo>
                  <a:pt x="187" y="226"/>
                  <a:pt x="185" y="220"/>
                  <a:pt x="185" y="220"/>
                </a:cubicBezTo>
                <a:cubicBezTo>
                  <a:pt x="169" y="219"/>
                  <a:pt x="169" y="219"/>
                  <a:pt x="169" y="219"/>
                </a:cubicBezTo>
                <a:cubicBezTo>
                  <a:pt x="168" y="214"/>
                  <a:pt x="168" y="214"/>
                  <a:pt x="168" y="214"/>
                </a:cubicBezTo>
                <a:cubicBezTo>
                  <a:pt x="168" y="214"/>
                  <a:pt x="160" y="217"/>
                  <a:pt x="160" y="213"/>
                </a:cubicBezTo>
                <a:cubicBezTo>
                  <a:pt x="160" y="209"/>
                  <a:pt x="174" y="211"/>
                  <a:pt x="174" y="211"/>
                </a:cubicBezTo>
                <a:cubicBezTo>
                  <a:pt x="174" y="211"/>
                  <a:pt x="184" y="211"/>
                  <a:pt x="193" y="213"/>
                </a:cubicBezTo>
                <a:cubicBezTo>
                  <a:pt x="203" y="216"/>
                  <a:pt x="210" y="224"/>
                  <a:pt x="210" y="224"/>
                </a:cubicBezTo>
                <a:cubicBezTo>
                  <a:pt x="216" y="225"/>
                  <a:pt x="216" y="225"/>
                  <a:pt x="216" y="225"/>
                </a:cubicBezTo>
                <a:cubicBezTo>
                  <a:pt x="216" y="225"/>
                  <a:pt x="217" y="232"/>
                  <a:pt x="219" y="235"/>
                </a:cubicBezTo>
                <a:cubicBezTo>
                  <a:pt x="221" y="237"/>
                  <a:pt x="225" y="235"/>
                  <a:pt x="227" y="235"/>
                </a:cubicBezTo>
                <a:cubicBezTo>
                  <a:pt x="229" y="235"/>
                  <a:pt x="238" y="235"/>
                  <a:pt x="244" y="239"/>
                </a:cubicBezTo>
                <a:cubicBezTo>
                  <a:pt x="251" y="244"/>
                  <a:pt x="258" y="258"/>
                  <a:pt x="258" y="258"/>
                </a:cubicBezTo>
                <a:cubicBezTo>
                  <a:pt x="258" y="258"/>
                  <a:pt x="267" y="259"/>
                  <a:pt x="269" y="257"/>
                </a:cubicBezTo>
                <a:cubicBezTo>
                  <a:pt x="271" y="256"/>
                  <a:pt x="269" y="244"/>
                  <a:pt x="269" y="244"/>
                </a:cubicBezTo>
                <a:cubicBezTo>
                  <a:pt x="269" y="244"/>
                  <a:pt x="257" y="246"/>
                  <a:pt x="253" y="239"/>
                </a:cubicBezTo>
                <a:cubicBezTo>
                  <a:pt x="247" y="231"/>
                  <a:pt x="249" y="224"/>
                  <a:pt x="249" y="224"/>
                </a:cubicBezTo>
                <a:cubicBezTo>
                  <a:pt x="242" y="222"/>
                  <a:pt x="242" y="222"/>
                  <a:pt x="242" y="222"/>
                </a:cubicBezTo>
                <a:cubicBezTo>
                  <a:pt x="240" y="214"/>
                  <a:pt x="240" y="214"/>
                  <a:pt x="240" y="214"/>
                </a:cubicBezTo>
                <a:cubicBezTo>
                  <a:pt x="240" y="214"/>
                  <a:pt x="236" y="216"/>
                  <a:pt x="229" y="216"/>
                </a:cubicBezTo>
                <a:cubicBezTo>
                  <a:pt x="222" y="216"/>
                  <a:pt x="220" y="212"/>
                  <a:pt x="220" y="212"/>
                </a:cubicBezTo>
                <a:cubicBezTo>
                  <a:pt x="217" y="214"/>
                  <a:pt x="217" y="214"/>
                  <a:pt x="217" y="214"/>
                </a:cubicBezTo>
                <a:cubicBezTo>
                  <a:pt x="204" y="207"/>
                  <a:pt x="204" y="207"/>
                  <a:pt x="204" y="207"/>
                </a:cubicBezTo>
                <a:cubicBezTo>
                  <a:pt x="204" y="207"/>
                  <a:pt x="200" y="197"/>
                  <a:pt x="196" y="196"/>
                </a:cubicBezTo>
                <a:cubicBezTo>
                  <a:pt x="192" y="195"/>
                  <a:pt x="185" y="201"/>
                  <a:pt x="180" y="200"/>
                </a:cubicBezTo>
                <a:cubicBezTo>
                  <a:pt x="176" y="199"/>
                  <a:pt x="169" y="192"/>
                  <a:pt x="168" y="189"/>
                </a:cubicBezTo>
                <a:cubicBezTo>
                  <a:pt x="167" y="185"/>
                  <a:pt x="174" y="184"/>
                  <a:pt x="174" y="184"/>
                </a:cubicBezTo>
                <a:cubicBezTo>
                  <a:pt x="173" y="182"/>
                  <a:pt x="173" y="182"/>
                  <a:pt x="173" y="182"/>
                </a:cubicBezTo>
                <a:cubicBezTo>
                  <a:pt x="173" y="182"/>
                  <a:pt x="184" y="181"/>
                  <a:pt x="187" y="186"/>
                </a:cubicBezTo>
                <a:cubicBezTo>
                  <a:pt x="191" y="192"/>
                  <a:pt x="182" y="193"/>
                  <a:pt x="182" y="193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93" y="193"/>
                  <a:pt x="193" y="193"/>
                  <a:pt x="193" y="193"/>
                </a:cubicBezTo>
                <a:cubicBezTo>
                  <a:pt x="193" y="184"/>
                  <a:pt x="193" y="184"/>
                  <a:pt x="193" y="184"/>
                </a:cubicBezTo>
                <a:cubicBezTo>
                  <a:pt x="179" y="169"/>
                  <a:pt x="179" y="169"/>
                  <a:pt x="179" y="169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6"/>
                  <a:pt x="167" y="159"/>
                  <a:pt x="167" y="154"/>
                </a:cubicBezTo>
                <a:cubicBezTo>
                  <a:pt x="167" y="149"/>
                  <a:pt x="156" y="148"/>
                  <a:pt x="156" y="148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56" y="143"/>
                  <a:pt x="151" y="141"/>
                  <a:pt x="147" y="134"/>
                </a:cubicBezTo>
                <a:cubicBezTo>
                  <a:pt x="143" y="129"/>
                  <a:pt x="149" y="117"/>
                  <a:pt x="149" y="117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8" y="106"/>
                  <a:pt x="148" y="106"/>
                  <a:pt x="148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58" y="106"/>
                  <a:pt x="158" y="106"/>
                  <a:pt x="158" y="106"/>
                </a:cubicBezTo>
                <a:cubicBezTo>
                  <a:pt x="161" y="113"/>
                  <a:pt x="161" y="113"/>
                  <a:pt x="161" y="113"/>
                </a:cubicBezTo>
                <a:cubicBezTo>
                  <a:pt x="168" y="113"/>
                  <a:pt x="168" y="113"/>
                  <a:pt x="168" y="113"/>
                </a:cubicBezTo>
                <a:cubicBezTo>
                  <a:pt x="174" y="117"/>
                  <a:pt x="174" y="117"/>
                  <a:pt x="174" y="117"/>
                </a:cubicBezTo>
                <a:cubicBezTo>
                  <a:pt x="174" y="117"/>
                  <a:pt x="182" y="118"/>
                  <a:pt x="186" y="120"/>
                </a:cubicBezTo>
                <a:cubicBezTo>
                  <a:pt x="189" y="121"/>
                  <a:pt x="188" y="126"/>
                  <a:pt x="188" y="129"/>
                </a:cubicBezTo>
                <a:cubicBezTo>
                  <a:pt x="188" y="132"/>
                  <a:pt x="191" y="134"/>
                  <a:pt x="191" y="134"/>
                </a:cubicBezTo>
                <a:cubicBezTo>
                  <a:pt x="192" y="138"/>
                  <a:pt x="192" y="138"/>
                  <a:pt x="192" y="138"/>
                </a:cubicBezTo>
                <a:cubicBezTo>
                  <a:pt x="206" y="138"/>
                  <a:pt x="206" y="138"/>
                  <a:pt x="206" y="138"/>
                </a:cubicBezTo>
                <a:cubicBezTo>
                  <a:pt x="210" y="138"/>
                  <a:pt x="212" y="135"/>
                  <a:pt x="209" y="134"/>
                </a:cubicBezTo>
                <a:cubicBezTo>
                  <a:pt x="205" y="132"/>
                  <a:pt x="195" y="130"/>
                  <a:pt x="195" y="130"/>
                </a:cubicBezTo>
                <a:cubicBezTo>
                  <a:pt x="195" y="130"/>
                  <a:pt x="189" y="122"/>
                  <a:pt x="189" y="118"/>
                </a:cubicBezTo>
                <a:cubicBezTo>
                  <a:pt x="189" y="114"/>
                  <a:pt x="194" y="117"/>
                  <a:pt x="194" y="117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21" y="134"/>
                  <a:pt x="221" y="134"/>
                  <a:pt x="221" y="134"/>
                </a:cubicBezTo>
                <a:cubicBezTo>
                  <a:pt x="221" y="134"/>
                  <a:pt x="225" y="130"/>
                  <a:pt x="222" y="125"/>
                </a:cubicBezTo>
                <a:cubicBezTo>
                  <a:pt x="220" y="119"/>
                  <a:pt x="214" y="118"/>
                  <a:pt x="212" y="118"/>
                </a:cubicBezTo>
                <a:cubicBezTo>
                  <a:pt x="209" y="117"/>
                  <a:pt x="206" y="115"/>
                  <a:pt x="206" y="111"/>
                </a:cubicBezTo>
                <a:cubicBezTo>
                  <a:pt x="205" y="107"/>
                  <a:pt x="209" y="106"/>
                  <a:pt x="209" y="106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229" y="111"/>
                  <a:pt x="229" y="111"/>
                  <a:pt x="229" y="111"/>
                </a:cubicBezTo>
                <a:cubicBezTo>
                  <a:pt x="230" y="113"/>
                  <a:pt x="230" y="113"/>
                  <a:pt x="230" y="113"/>
                </a:cubicBezTo>
                <a:cubicBezTo>
                  <a:pt x="236" y="119"/>
                  <a:pt x="236" y="119"/>
                  <a:pt x="236" y="119"/>
                </a:cubicBezTo>
                <a:cubicBezTo>
                  <a:pt x="240" y="114"/>
                  <a:pt x="240" y="114"/>
                  <a:pt x="240" y="114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4"/>
                  <a:pt x="213" y="102"/>
                  <a:pt x="210" y="102"/>
                </a:cubicBezTo>
                <a:cubicBezTo>
                  <a:pt x="207" y="101"/>
                  <a:pt x="210" y="95"/>
                  <a:pt x="210" y="95"/>
                </a:cubicBezTo>
                <a:cubicBezTo>
                  <a:pt x="210" y="95"/>
                  <a:pt x="200" y="88"/>
                  <a:pt x="200" y="86"/>
                </a:cubicBezTo>
                <a:cubicBezTo>
                  <a:pt x="200" y="84"/>
                  <a:pt x="206" y="81"/>
                  <a:pt x="206" y="81"/>
                </a:cubicBezTo>
                <a:cubicBezTo>
                  <a:pt x="206" y="81"/>
                  <a:pt x="214" y="82"/>
                  <a:pt x="218" y="82"/>
                </a:cubicBezTo>
                <a:cubicBezTo>
                  <a:pt x="221" y="82"/>
                  <a:pt x="228" y="73"/>
                  <a:pt x="228" y="73"/>
                </a:cubicBezTo>
                <a:cubicBezTo>
                  <a:pt x="229" y="68"/>
                  <a:pt x="229" y="68"/>
                  <a:pt x="229" y="68"/>
                </a:cubicBezTo>
                <a:cubicBezTo>
                  <a:pt x="229" y="68"/>
                  <a:pt x="234" y="64"/>
                  <a:pt x="236" y="64"/>
                </a:cubicBezTo>
                <a:cubicBezTo>
                  <a:pt x="239" y="63"/>
                  <a:pt x="244" y="67"/>
                  <a:pt x="250" y="67"/>
                </a:cubicBezTo>
                <a:cubicBezTo>
                  <a:pt x="256" y="66"/>
                  <a:pt x="259" y="64"/>
                  <a:pt x="260" y="63"/>
                </a:cubicBezTo>
                <a:cubicBezTo>
                  <a:pt x="262" y="60"/>
                  <a:pt x="267" y="55"/>
                  <a:pt x="267" y="55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9" y="54"/>
                  <a:pt x="269" y="54"/>
                  <a:pt x="269" y="54"/>
                </a:cubicBezTo>
                <a:cubicBezTo>
                  <a:pt x="269" y="58"/>
                  <a:pt x="269" y="58"/>
                  <a:pt x="269" y="58"/>
                </a:cubicBezTo>
                <a:cubicBezTo>
                  <a:pt x="275" y="60"/>
                  <a:pt x="275" y="60"/>
                  <a:pt x="275" y="60"/>
                </a:cubicBezTo>
                <a:cubicBezTo>
                  <a:pt x="279" y="58"/>
                  <a:pt x="279" y="58"/>
                  <a:pt x="279" y="58"/>
                </a:cubicBezTo>
                <a:cubicBezTo>
                  <a:pt x="279" y="58"/>
                  <a:pt x="305" y="59"/>
                  <a:pt x="310" y="59"/>
                </a:cubicBezTo>
                <a:cubicBezTo>
                  <a:pt x="315" y="60"/>
                  <a:pt x="316" y="66"/>
                  <a:pt x="316" y="66"/>
                </a:cubicBezTo>
                <a:cubicBezTo>
                  <a:pt x="316" y="66"/>
                  <a:pt x="326" y="55"/>
                  <a:pt x="328" y="50"/>
                </a:cubicBezTo>
                <a:cubicBezTo>
                  <a:pt x="331" y="46"/>
                  <a:pt x="323" y="40"/>
                  <a:pt x="323" y="40"/>
                </a:cubicBezTo>
                <a:cubicBezTo>
                  <a:pt x="322" y="31"/>
                  <a:pt x="322" y="31"/>
                  <a:pt x="322" y="31"/>
                </a:cubicBezTo>
                <a:cubicBezTo>
                  <a:pt x="329" y="24"/>
                  <a:pt x="329" y="24"/>
                  <a:pt x="329" y="24"/>
                </a:cubicBezTo>
                <a:cubicBezTo>
                  <a:pt x="329" y="24"/>
                  <a:pt x="335" y="25"/>
                  <a:pt x="337" y="23"/>
                </a:cubicBezTo>
                <a:cubicBezTo>
                  <a:pt x="339" y="21"/>
                  <a:pt x="333" y="16"/>
                  <a:pt x="332" y="14"/>
                </a:cubicBezTo>
                <a:cubicBezTo>
                  <a:pt x="331" y="11"/>
                  <a:pt x="331" y="5"/>
                  <a:pt x="331" y="5"/>
                </a:cubicBezTo>
                <a:cubicBezTo>
                  <a:pt x="324" y="2"/>
                  <a:pt x="324" y="2"/>
                  <a:pt x="324" y="2"/>
                </a:cubicBezTo>
                <a:cubicBezTo>
                  <a:pt x="317" y="0"/>
                  <a:pt x="317" y="0"/>
                  <a:pt x="317" y="0"/>
                </a:cubicBezTo>
                <a:cubicBezTo>
                  <a:pt x="317" y="0"/>
                  <a:pt x="306" y="1"/>
                  <a:pt x="303" y="3"/>
                </a:cubicBezTo>
                <a:cubicBezTo>
                  <a:pt x="301" y="6"/>
                  <a:pt x="311" y="11"/>
                  <a:pt x="311" y="20"/>
                </a:cubicBezTo>
                <a:cubicBezTo>
                  <a:pt x="310" y="27"/>
                  <a:pt x="301" y="31"/>
                  <a:pt x="301" y="31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4" y="30"/>
                  <a:pt x="271" y="41"/>
                  <a:pt x="270" y="41"/>
                </a:cubicBezTo>
                <a:cubicBezTo>
                  <a:pt x="268" y="42"/>
                  <a:pt x="265" y="37"/>
                  <a:pt x="265" y="37"/>
                </a:cubicBezTo>
                <a:cubicBezTo>
                  <a:pt x="251" y="33"/>
                  <a:pt x="251" y="33"/>
                  <a:pt x="251" y="33"/>
                </a:cubicBezTo>
                <a:cubicBezTo>
                  <a:pt x="245" y="38"/>
                  <a:pt x="245" y="38"/>
                  <a:pt x="245" y="38"/>
                </a:cubicBezTo>
                <a:cubicBezTo>
                  <a:pt x="240" y="32"/>
                  <a:pt x="240" y="32"/>
                  <a:pt x="240" y="32"/>
                </a:cubicBezTo>
                <a:cubicBezTo>
                  <a:pt x="236" y="33"/>
                  <a:pt x="236" y="33"/>
                  <a:pt x="236" y="33"/>
                </a:cubicBezTo>
                <a:cubicBezTo>
                  <a:pt x="230" y="26"/>
                  <a:pt x="230" y="26"/>
                  <a:pt x="230" y="26"/>
                </a:cubicBezTo>
                <a:cubicBezTo>
                  <a:pt x="230" y="26"/>
                  <a:pt x="223" y="30"/>
                  <a:pt x="221" y="32"/>
                </a:cubicBezTo>
                <a:cubicBezTo>
                  <a:pt x="219" y="33"/>
                  <a:pt x="216" y="27"/>
                  <a:pt x="216" y="27"/>
                </a:cubicBezTo>
                <a:cubicBezTo>
                  <a:pt x="213" y="31"/>
                  <a:pt x="213" y="31"/>
                  <a:pt x="213" y="31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4" y="42"/>
                  <a:pt x="194" y="42"/>
                  <a:pt x="194" y="42"/>
                </a:cubicBezTo>
                <a:cubicBezTo>
                  <a:pt x="191" y="43"/>
                  <a:pt x="191" y="43"/>
                  <a:pt x="191" y="43"/>
                </a:cubicBezTo>
                <a:cubicBezTo>
                  <a:pt x="189" y="46"/>
                  <a:pt x="189" y="46"/>
                  <a:pt x="189" y="46"/>
                </a:cubicBezTo>
                <a:cubicBezTo>
                  <a:pt x="177" y="46"/>
                  <a:pt x="177" y="46"/>
                  <a:pt x="177" y="46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0" y="48"/>
                  <a:pt x="170" y="48"/>
                  <a:pt x="170" y="48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55" y="54"/>
                  <a:pt x="155" y="54"/>
                  <a:pt x="155" y="54"/>
                </a:cubicBezTo>
                <a:cubicBezTo>
                  <a:pt x="155" y="54"/>
                  <a:pt x="146" y="52"/>
                  <a:pt x="146" y="55"/>
                </a:cubicBezTo>
                <a:cubicBezTo>
                  <a:pt x="145" y="59"/>
                  <a:pt x="146" y="69"/>
                  <a:pt x="146" y="69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1" y="71"/>
                  <a:pt x="107" y="72"/>
                  <a:pt x="105" y="75"/>
                </a:cubicBezTo>
                <a:cubicBezTo>
                  <a:pt x="103" y="80"/>
                  <a:pt x="105" y="84"/>
                  <a:pt x="102" y="87"/>
                </a:cubicBezTo>
                <a:cubicBezTo>
                  <a:pt x="98" y="89"/>
                  <a:pt x="92" y="93"/>
                  <a:pt x="92" y="93"/>
                </a:cubicBezTo>
                <a:cubicBezTo>
                  <a:pt x="92" y="93"/>
                  <a:pt x="88" y="91"/>
                  <a:pt x="86" y="91"/>
                </a:cubicBezTo>
                <a:cubicBezTo>
                  <a:pt x="82" y="91"/>
                  <a:pt x="77" y="97"/>
                  <a:pt x="77" y="97"/>
                </a:cubicBezTo>
                <a:cubicBezTo>
                  <a:pt x="61" y="98"/>
                  <a:pt x="61" y="98"/>
                  <a:pt x="61" y="98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1" y="105"/>
                  <a:pt x="65" y="109"/>
                  <a:pt x="66" y="113"/>
                </a:cubicBezTo>
                <a:cubicBezTo>
                  <a:pt x="66" y="117"/>
                  <a:pt x="61" y="122"/>
                  <a:pt x="61" y="122"/>
                </a:cubicBezTo>
                <a:cubicBezTo>
                  <a:pt x="61" y="122"/>
                  <a:pt x="58" y="122"/>
                  <a:pt x="56" y="123"/>
                </a:cubicBezTo>
                <a:cubicBezTo>
                  <a:pt x="53" y="126"/>
                  <a:pt x="55" y="132"/>
                  <a:pt x="55" y="132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1" y="137"/>
                  <a:pt x="54" y="144"/>
                  <a:pt x="49" y="149"/>
                </a:cubicBezTo>
                <a:cubicBezTo>
                  <a:pt x="44" y="153"/>
                  <a:pt x="42" y="150"/>
                  <a:pt x="39" y="151"/>
                </a:cubicBezTo>
                <a:cubicBezTo>
                  <a:pt x="36" y="152"/>
                  <a:pt x="37" y="156"/>
                  <a:pt x="37" y="156"/>
                </a:cubicBezTo>
                <a:cubicBezTo>
                  <a:pt x="37" y="156"/>
                  <a:pt x="33" y="154"/>
                  <a:pt x="32" y="159"/>
                </a:cubicBezTo>
                <a:cubicBezTo>
                  <a:pt x="31" y="162"/>
                  <a:pt x="37" y="165"/>
                  <a:pt x="37" y="165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8" y="169"/>
                  <a:pt x="33" y="168"/>
                  <a:pt x="33" y="169"/>
                </a:cubicBezTo>
                <a:cubicBezTo>
                  <a:pt x="32" y="172"/>
                  <a:pt x="33" y="175"/>
                  <a:pt x="33" y="175"/>
                </a:cubicBezTo>
                <a:cubicBezTo>
                  <a:pt x="33" y="175"/>
                  <a:pt x="28" y="180"/>
                  <a:pt x="26" y="180"/>
                </a:cubicBezTo>
                <a:cubicBezTo>
                  <a:pt x="29" y="182"/>
                  <a:pt x="29" y="182"/>
                  <a:pt x="29" y="182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34" y="190"/>
                  <a:pt x="34" y="190"/>
                  <a:pt x="34" y="190"/>
                </a:cubicBezTo>
                <a:cubicBezTo>
                  <a:pt x="33" y="195"/>
                  <a:pt x="33" y="195"/>
                  <a:pt x="33" y="195"/>
                </a:cubicBezTo>
                <a:cubicBezTo>
                  <a:pt x="40" y="204"/>
                  <a:pt x="40" y="204"/>
                  <a:pt x="40" y="204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63" y="222"/>
                  <a:pt x="63" y="222"/>
                  <a:pt x="63" y="222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85" y="216"/>
                  <a:pt x="85" y="216"/>
                  <a:pt x="85" y="216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3" y="220"/>
                  <a:pt x="63" y="226"/>
                  <a:pt x="59" y="230"/>
                </a:cubicBezTo>
                <a:cubicBezTo>
                  <a:pt x="55" y="235"/>
                  <a:pt x="54" y="244"/>
                  <a:pt x="57" y="246"/>
                </a:cubicBezTo>
                <a:cubicBezTo>
                  <a:pt x="61" y="249"/>
                  <a:pt x="64" y="242"/>
                  <a:pt x="65" y="238"/>
                </a:cubicBezTo>
                <a:cubicBezTo>
                  <a:pt x="67" y="233"/>
                  <a:pt x="71" y="232"/>
                  <a:pt x="71" y="232"/>
                </a:cubicBezTo>
                <a:cubicBezTo>
                  <a:pt x="75" y="238"/>
                  <a:pt x="75" y="238"/>
                  <a:pt x="75" y="238"/>
                </a:cubicBezTo>
                <a:cubicBezTo>
                  <a:pt x="74" y="246"/>
                  <a:pt x="74" y="246"/>
                  <a:pt x="74" y="246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8"/>
                  <a:pt x="85" y="248"/>
                  <a:pt x="85" y="248"/>
                </a:cubicBezTo>
                <a:cubicBezTo>
                  <a:pt x="85" y="248"/>
                  <a:pt x="80" y="258"/>
                  <a:pt x="89" y="259"/>
                </a:cubicBezTo>
                <a:cubicBezTo>
                  <a:pt x="97" y="261"/>
                  <a:pt x="98" y="249"/>
                  <a:pt x="98" y="249"/>
                </a:cubicBezTo>
                <a:cubicBezTo>
                  <a:pt x="108" y="260"/>
                  <a:pt x="108" y="260"/>
                  <a:pt x="108" y="260"/>
                </a:cubicBezTo>
                <a:cubicBezTo>
                  <a:pt x="108" y="260"/>
                  <a:pt x="111" y="257"/>
                  <a:pt x="113" y="255"/>
                </a:cubicBezTo>
                <a:cubicBezTo>
                  <a:pt x="116" y="254"/>
                  <a:pt x="121" y="255"/>
                  <a:pt x="121" y="255"/>
                </a:cubicBezTo>
                <a:cubicBezTo>
                  <a:pt x="121" y="255"/>
                  <a:pt x="125" y="248"/>
                  <a:pt x="129" y="248"/>
                </a:cubicBezTo>
                <a:cubicBezTo>
                  <a:pt x="134" y="248"/>
                  <a:pt x="144" y="251"/>
                  <a:pt x="144" y="251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56" y="251"/>
                  <a:pt x="156" y="251"/>
                  <a:pt x="156" y="251"/>
                </a:cubicBezTo>
                <a:cubicBezTo>
                  <a:pt x="153" y="245"/>
                  <a:pt x="153" y="245"/>
                  <a:pt x="153" y="245"/>
                </a:cubicBezTo>
                <a:cubicBezTo>
                  <a:pt x="155" y="243"/>
                  <a:pt x="155" y="243"/>
                  <a:pt x="155" y="243"/>
                </a:cubicBezTo>
                <a:cubicBezTo>
                  <a:pt x="162" y="247"/>
                  <a:pt x="162" y="247"/>
                  <a:pt x="162" y="247"/>
                </a:cubicBezTo>
                <a:cubicBezTo>
                  <a:pt x="161" y="252"/>
                  <a:pt x="161" y="252"/>
                  <a:pt x="161" y="252"/>
                </a:cubicBezTo>
                <a:cubicBezTo>
                  <a:pt x="164" y="252"/>
                  <a:pt x="164" y="252"/>
                  <a:pt x="164" y="252"/>
                </a:cubicBezTo>
                <a:cubicBezTo>
                  <a:pt x="171" y="245"/>
                  <a:pt x="171" y="245"/>
                  <a:pt x="171" y="245"/>
                </a:cubicBezTo>
                <a:cubicBezTo>
                  <a:pt x="177" y="254"/>
                  <a:pt x="177" y="254"/>
                  <a:pt x="177" y="254"/>
                </a:cubicBezTo>
                <a:cubicBezTo>
                  <a:pt x="177" y="254"/>
                  <a:pt x="192" y="253"/>
                  <a:pt x="197" y="255"/>
                </a:cubicBezTo>
                <a:cubicBezTo>
                  <a:pt x="203" y="257"/>
                  <a:pt x="191" y="262"/>
                  <a:pt x="191" y="262"/>
                </a:cubicBezTo>
                <a:cubicBezTo>
                  <a:pt x="187" y="262"/>
                  <a:pt x="187" y="262"/>
                  <a:pt x="187" y="262"/>
                </a:cubicBezTo>
                <a:cubicBezTo>
                  <a:pt x="182" y="268"/>
                  <a:pt x="182" y="268"/>
                  <a:pt x="182" y="268"/>
                </a:cubicBezTo>
                <a:cubicBezTo>
                  <a:pt x="186" y="270"/>
                  <a:pt x="186" y="270"/>
                  <a:pt x="186" y="270"/>
                </a:cubicBezTo>
                <a:cubicBezTo>
                  <a:pt x="184" y="273"/>
                  <a:pt x="184" y="273"/>
                  <a:pt x="184" y="273"/>
                </a:cubicBezTo>
                <a:cubicBezTo>
                  <a:pt x="184" y="273"/>
                  <a:pt x="172" y="263"/>
                  <a:pt x="167" y="263"/>
                </a:cubicBezTo>
                <a:cubicBezTo>
                  <a:pt x="162" y="262"/>
                  <a:pt x="146" y="260"/>
                  <a:pt x="146" y="260"/>
                </a:cubicBezTo>
                <a:cubicBezTo>
                  <a:pt x="146" y="260"/>
                  <a:pt x="136" y="255"/>
                  <a:pt x="129" y="255"/>
                </a:cubicBezTo>
                <a:cubicBezTo>
                  <a:pt x="122" y="254"/>
                  <a:pt x="116" y="267"/>
                  <a:pt x="116" y="267"/>
                </a:cubicBezTo>
                <a:cubicBezTo>
                  <a:pt x="102" y="267"/>
                  <a:pt x="102" y="267"/>
                  <a:pt x="102" y="267"/>
                </a:cubicBezTo>
                <a:cubicBezTo>
                  <a:pt x="100" y="279"/>
                  <a:pt x="100" y="279"/>
                  <a:pt x="100" y="279"/>
                </a:cubicBezTo>
                <a:cubicBezTo>
                  <a:pt x="100" y="279"/>
                  <a:pt x="91" y="284"/>
                  <a:pt x="91" y="290"/>
                </a:cubicBezTo>
                <a:cubicBezTo>
                  <a:pt x="91" y="296"/>
                  <a:pt x="100" y="294"/>
                  <a:pt x="100" y="294"/>
                </a:cubicBezTo>
                <a:cubicBezTo>
                  <a:pt x="104" y="303"/>
                  <a:pt x="104" y="303"/>
                  <a:pt x="104" y="303"/>
                </a:cubicBezTo>
                <a:cubicBezTo>
                  <a:pt x="104" y="303"/>
                  <a:pt x="114" y="304"/>
                  <a:pt x="122" y="311"/>
                </a:cubicBezTo>
                <a:cubicBezTo>
                  <a:pt x="130" y="319"/>
                  <a:pt x="122" y="326"/>
                  <a:pt x="120" y="334"/>
                </a:cubicBezTo>
                <a:cubicBezTo>
                  <a:pt x="119" y="340"/>
                  <a:pt x="129" y="346"/>
                  <a:pt x="129" y="346"/>
                </a:cubicBezTo>
                <a:cubicBezTo>
                  <a:pt x="129" y="350"/>
                  <a:pt x="129" y="350"/>
                  <a:pt x="129" y="350"/>
                </a:cubicBezTo>
                <a:cubicBezTo>
                  <a:pt x="140" y="356"/>
                  <a:pt x="140" y="356"/>
                  <a:pt x="140" y="356"/>
                </a:cubicBezTo>
                <a:cubicBezTo>
                  <a:pt x="144" y="353"/>
                  <a:pt x="144" y="353"/>
                  <a:pt x="144" y="353"/>
                </a:cubicBezTo>
                <a:cubicBezTo>
                  <a:pt x="144" y="353"/>
                  <a:pt x="141" y="349"/>
                  <a:pt x="144" y="341"/>
                </a:cubicBezTo>
                <a:cubicBezTo>
                  <a:pt x="146" y="333"/>
                  <a:pt x="155" y="339"/>
                  <a:pt x="155" y="339"/>
                </a:cubicBezTo>
                <a:cubicBezTo>
                  <a:pt x="155" y="345"/>
                  <a:pt x="155" y="345"/>
                  <a:pt x="155" y="345"/>
                </a:cubicBezTo>
                <a:cubicBezTo>
                  <a:pt x="155" y="345"/>
                  <a:pt x="160" y="347"/>
                  <a:pt x="165" y="353"/>
                </a:cubicBezTo>
                <a:cubicBezTo>
                  <a:pt x="171" y="358"/>
                  <a:pt x="168" y="369"/>
                  <a:pt x="168" y="369"/>
                </a:cubicBezTo>
                <a:cubicBezTo>
                  <a:pt x="176" y="374"/>
                  <a:pt x="176" y="374"/>
                  <a:pt x="176" y="374"/>
                </a:cubicBezTo>
                <a:cubicBezTo>
                  <a:pt x="176" y="374"/>
                  <a:pt x="173" y="353"/>
                  <a:pt x="181" y="347"/>
                </a:cubicBezTo>
                <a:cubicBezTo>
                  <a:pt x="190" y="340"/>
                  <a:pt x="191" y="353"/>
                  <a:pt x="191" y="353"/>
                </a:cubicBezTo>
                <a:cubicBezTo>
                  <a:pt x="210" y="368"/>
                  <a:pt x="210" y="368"/>
                  <a:pt x="210" y="368"/>
                </a:cubicBezTo>
                <a:cubicBezTo>
                  <a:pt x="213" y="366"/>
                  <a:pt x="213" y="366"/>
                  <a:pt x="213" y="366"/>
                </a:cubicBezTo>
                <a:cubicBezTo>
                  <a:pt x="205" y="353"/>
                  <a:pt x="205" y="353"/>
                  <a:pt x="205" y="353"/>
                </a:cubicBezTo>
                <a:cubicBezTo>
                  <a:pt x="205" y="346"/>
                  <a:pt x="205" y="346"/>
                  <a:pt x="205" y="346"/>
                </a:cubicBezTo>
                <a:cubicBezTo>
                  <a:pt x="192" y="325"/>
                  <a:pt x="192" y="325"/>
                  <a:pt x="192" y="325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179" y="299"/>
                  <a:pt x="179" y="299"/>
                  <a:pt x="179" y="299"/>
                </a:cubicBezTo>
                <a:cubicBezTo>
                  <a:pt x="200" y="303"/>
                  <a:pt x="200" y="303"/>
                  <a:pt x="200" y="303"/>
                </a:cubicBezTo>
                <a:cubicBezTo>
                  <a:pt x="197" y="309"/>
                  <a:pt x="197" y="309"/>
                  <a:pt x="197" y="309"/>
                </a:cubicBezTo>
                <a:cubicBezTo>
                  <a:pt x="206" y="311"/>
                  <a:pt x="206" y="311"/>
                  <a:pt x="206" y="311"/>
                </a:cubicBezTo>
                <a:cubicBezTo>
                  <a:pt x="211" y="303"/>
                  <a:pt x="211" y="303"/>
                  <a:pt x="211" y="303"/>
                </a:cubicBezTo>
                <a:cubicBezTo>
                  <a:pt x="216" y="304"/>
                  <a:pt x="216" y="304"/>
                  <a:pt x="216" y="304"/>
                </a:cubicBezTo>
                <a:cubicBezTo>
                  <a:pt x="221" y="296"/>
                  <a:pt x="221" y="296"/>
                  <a:pt x="221" y="296"/>
                </a:cubicBezTo>
                <a:cubicBezTo>
                  <a:pt x="216" y="296"/>
                  <a:pt x="216" y="296"/>
                  <a:pt x="216" y="296"/>
                </a:cubicBezTo>
                <a:cubicBezTo>
                  <a:pt x="211" y="287"/>
                  <a:pt x="211" y="287"/>
                  <a:pt x="211" y="287"/>
                </a:cubicBezTo>
                <a:cubicBezTo>
                  <a:pt x="211" y="287"/>
                  <a:pt x="205" y="291"/>
                  <a:pt x="202" y="289"/>
                </a:cubicBezTo>
                <a:cubicBezTo>
                  <a:pt x="197" y="286"/>
                  <a:pt x="202" y="284"/>
                  <a:pt x="202" y="280"/>
                </a:cubicBezTo>
                <a:cubicBezTo>
                  <a:pt x="202" y="276"/>
                  <a:pt x="194" y="277"/>
                  <a:pt x="192" y="275"/>
                </a:cubicBezTo>
                <a:cubicBezTo>
                  <a:pt x="190" y="274"/>
                  <a:pt x="196" y="272"/>
                  <a:pt x="196" y="272"/>
                </a:cubicBezTo>
                <a:cubicBezTo>
                  <a:pt x="208" y="267"/>
                  <a:pt x="208" y="267"/>
                  <a:pt x="208" y="267"/>
                </a:cubicBezTo>
                <a:cubicBezTo>
                  <a:pt x="219" y="260"/>
                  <a:pt x="219" y="260"/>
                  <a:pt x="219" y="260"/>
                </a:cubicBezTo>
                <a:cubicBezTo>
                  <a:pt x="220" y="265"/>
                  <a:pt x="220" y="265"/>
                  <a:pt x="220" y="265"/>
                </a:cubicBezTo>
                <a:cubicBezTo>
                  <a:pt x="226" y="265"/>
                  <a:pt x="226" y="265"/>
                  <a:pt x="226" y="265"/>
                </a:cubicBezTo>
                <a:cubicBezTo>
                  <a:pt x="226" y="265"/>
                  <a:pt x="239" y="279"/>
                  <a:pt x="245" y="282"/>
                </a:cubicBezTo>
                <a:cubicBezTo>
                  <a:pt x="251" y="284"/>
                  <a:pt x="253" y="275"/>
                  <a:pt x="253" y="275"/>
                </a:cubicBezTo>
                <a:close/>
                <a:moveTo>
                  <a:pt x="247" y="72"/>
                </a:moveTo>
                <a:cubicBezTo>
                  <a:pt x="234" y="72"/>
                  <a:pt x="238" y="86"/>
                  <a:pt x="247" y="87"/>
                </a:cubicBezTo>
                <a:cubicBezTo>
                  <a:pt x="258" y="88"/>
                  <a:pt x="262" y="72"/>
                  <a:pt x="247" y="72"/>
                </a:cubicBezTo>
                <a:close/>
                <a:moveTo>
                  <a:pt x="288" y="89"/>
                </a:moveTo>
                <a:cubicBezTo>
                  <a:pt x="288" y="89"/>
                  <a:pt x="293" y="91"/>
                  <a:pt x="296" y="94"/>
                </a:cubicBezTo>
                <a:cubicBezTo>
                  <a:pt x="300" y="96"/>
                  <a:pt x="303" y="89"/>
                  <a:pt x="298" y="84"/>
                </a:cubicBezTo>
                <a:cubicBezTo>
                  <a:pt x="292" y="79"/>
                  <a:pt x="288" y="89"/>
                  <a:pt x="288" y="89"/>
                </a:cubicBezTo>
                <a:close/>
                <a:moveTo>
                  <a:pt x="274" y="125"/>
                </a:moveTo>
                <a:cubicBezTo>
                  <a:pt x="276" y="133"/>
                  <a:pt x="276" y="133"/>
                  <a:pt x="276" y="133"/>
                </a:cubicBezTo>
                <a:cubicBezTo>
                  <a:pt x="285" y="134"/>
                  <a:pt x="285" y="134"/>
                  <a:pt x="285" y="134"/>
                </a:cubicBezTo>
                <a:cubicBezTo>
                  <a:pt x="285" y="129"/>
                  <a:pt x="285" y="129"/>
                  <a:pt x="285" y="129"/>
                </a:cubicBezTo>
                <a:cubicBezTo>
                  <a:pt x="285" y="129"/>
                  <a:pt x="288" y="134"/>
                  <a:pt x="291" y="134"/>
                </a:cubicBezTo>
                <a:cubicBezTo>
                  <a:pt x="294" y="135"/>
                  <a:pt x="290" y="127"/>
                  <a:pt x="290" y="127"/>
                </a:cubicBezTo>
                <a:cubicBezTo>
                  <a:pt x="293" y="116"/>
                  <a:pt x="293" y="116"/>
                  <a:pt x="293" y="116"/>
                </a:cubicBezTo>
                <a:cubicBezTo>
                  <a:pt x="291" y="116"/>
                  <a:pt x="291" y="116"/>
                  <a:pt x="291" y="116"/>
                </a:cubicBezTo>
                <a:cubicBezTo>
                  <a:pt x="287" y="122"/>
                  <a:pt x="287" y="122"/>
                  <a:pt x="287" y="122"/>
                </a:cubicBezTo>
                <a:cubicBezTo>
                  <a:pt x="287" y="122"/>
                  <a:pt x="278" y="118"/>
                  <a:pt x="274" y="125"/>
                </a:cubicBezTo>
                <a:close/>
                <a:moveTo>
                  <a:pt x="322" y="160"/>
                </a:moveTo>
                <a:cubicBezTo>
                  <a:pt x="322" y="168"/>
                  <a:pt x="322" y="168"/>
                  <a:pt x="322" y="168"/>
                </a:cubicBezTo>
                <a:cubicBezTo>
                  <a:pt x="334" y="173"/>
                  <a:pt x="334" y="173"/>
                  <a:pt x="334" y="173"/>
                </a:cubicBezTo>
                <a:cubicBezTo>
                  <a:pt x="339" y="168"/>
                  <a:pt x="339" y="168"/>
                  <a:pt x="339" y="168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40" y="177"/>
                  <a:pt x="340" y="177"/>
                  <a:pt x="340" y="177"/>
                </a:cubicBezTo>
                <a:cubicBezTo>
                  <a:pt x="353" y="176"/>
                  <a:pt x="353" y="176"/>
                  <a:pt x="353" y="176"/>
                </a:cubicBezTo>
                <a:cubicBezTo>
                  <a:pt x="353" y="176"/>
                  <a:pt x="361" y="172"/>
                  <a:pt x="361" y="166"/>
                </a:cubicBezTo>
                <a:cubicBezTo>
                  <a:pt x="361" y="161"/>
                  <a:pt x="350" y="157"/>
                  <a:pt x="350" y="157"/>
                </a:cubicBezTo>
                <a:cubicBezTo>
                  <a:pt x="350" y="157"/>
                  <a:pt x="348" y="150"/>
                  <a:pt x="343" y="151"/>
                </a:cubicBezTo>
                <a:cubicBezTo>
                  <a:pt x="338" y="152"/>
                  <a:pt x="336" y="157"/>
                  <a:pt x="336" y="157"/>
                </a:cubicBezTo>
                <a:lnTo>
                  <a:pt x="322" y="160"/>
                </a:lnTo>
                <a:close/>
                <a:moveTo>
                  <a:pt x="274" y="154"/>
                </a:moveTo>
                <a:cubicBezTo>
                  <a:pt x="274" y="162"/>
                  <a:pt x="277" y="161"/>
                  <a:pt x="279" y="156"/>
                </a:cubicBezTo>
                <a:cubicBezTo>
                  <a:pt x="280" y="149"/>
                  <a:pt x="275" y="149"/>
                  <a:pt x="274" y="154"/>
                </a:cubicBezTo>
                <a:close/>
                <a:moveTo>
                  <a:pt x="214" y="193"/>
                </a:moveTo>
                <a:cubicBezTo>
                  <a:pt x="221" y="191"/>
                  <a:pt x="221" y="191"/>
                  <a:pt x="221" y="191"/>
                </a:cubicBezTo>
                <a:cubicBezTo>
                  <a:pt x="208" y="184"/>
                  <a:pt x="208" y="184"/>
                  <a:pt x="208" y="184"/>
                </a:cubicBezTo>
                <a:lnTo>
                  <a:pt x="214" y="193"/>
                </a:lnTo>
                <a:close/>
                <a:moveTo>
                  <a:pt x="202" y="191"/>
                </a:moveTo>
                <a:cubicBezTo>
                  <a:pt x="206" y="188"/>
                  <a:pt x="206" y="188"/>
                  <a:pt x="206" y="188"/>
                </a:cubicBezTo>
                <a:cubicBezTo>
                  <a:pt x="202" y="185"/>
                  <a:pt x="202" y="185"/>
                  <a:pt x="202" y="185"/>
                </a:cubicBezTo>
                <a:cubicBezTo>
                  <a:pt x="197" y="190"/>
                  <a:pt x="197" y="190"/>
                  <a:pt x="197" y="190"/>
                </a:cubicBezTo>
                <a:lnTo>
                  <a:pt x="202" y="191"/>
                </a:lnTo>
                <a:close/>
                <a:moveTo>
                  <a:pt x="222" y="185"/>
                </a:moveTo>
                <a:cubicBezTo>
                  <a:pt x="225" y="186"/>
                  <a:pt x="225" y="186"/>
                  <a:pt x="225" y="186"/>
                </a:cubicBezTo>
                <a:cubicBezTo>
                  <a:pt x="228" y="180"/>
                  <a:pt x="228" y="180"/>
                  <a:pt x="228" y="180"/>
                </a:cubicBezTo>
                <a:cubicBezTo>
                  <a:pt x="224" y="179"/>
                  <a:pt x="224" y="179"/>
                  <a:pt x="224" y="179"/>
                </a:cubicBezTo>
                <a:lnTo>
                  <a:pt x="222" y="185"/>
                </a:lnTo>
                <a:close/>
                <a:moveTo>
                  <a:pt x="236" y="193"/>
                </a:moveTo>
                <a:cubicBezTo>
                  <a:pt x="240" y="195"/>
                  <a:pt x="240" y="189"/>
                  <a:pt x="236" y="189"/>
                </a:cubicBezTo>
                <a:cubicBezTo>
                  <a:pt x="231" y="189"/>
                  <a:pt x="230" y="192"/>
                  <a:pt x="236" y="193"/>
                </a:cubicBezTo>
                <a:close/>
                <a:moveTo>
                  <a:pt x="268" y="198"/>
                </a:moveTo>
                <a:cubicBezTo>
                  <a:pt x="262" y="200"/>
                  <a:pt x="262" y="200"/>
                  <a:pt x="262" y="200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52" y="198"/>
                  <a:pt x="252" y="198"/>
                  <a:pt x="252" y="198"/>
                </a:cubicBezTo>
                <a:cubicBezTo>
                  <a:pt x="260" y="206"/>
                  <a:pt x="260" y="206"/>
                  <a:pt x="260" y="206"/>
                </a:cubicBezTo>
                <a:lnTo>
                  <a:pt x="268" y="198"/>
                </a:lnTo>
                <a:close/>
                <a:moveTo>
                  <a:pt x="350" y="220"/>
                </a:moveTo>
                <a:cubicBezTo>
                  <a:pt x="350" y="213"/>
                  <a:pt x="343" y="203"/>
                  <a:pt x="343" y="203"/>
                </a:cubicBezTo>
                <a:cubicBezTo>
                  <a:pt x="329" y="208"/>
                  <a:pt x="329" y="208"/>
                  <a:pt x="329" y="208"/>
                </a:cubicBezTo>
                <a:cubicBezTo>
                  <a:pt x="333" y="213"/>
                  <a:pt x="333" y="213"/>
                  <a:pt x="333" y="213"/>
                </a:cubicBezTo>
                <a:cubicBezTo>
                  <a:pt x="333" y="213"/>
                  <a:pt x="337" y="216"/>
                  <a:pt x="339" y="220"/>
                </a:cubicBezTo>
                <a:cubicBezTo>
                  <a:pt x="341" y="222"/>
                  <a:pt x="334" y="227"/>
                  <a:pt x="334" y="227"/>
                </a:cubicBezTo>
                <a:cubicBezTo>
                  <a:pt x="343" y="233"/>
                  <a:pt x="343" y="233"/>
                  <a:pt x="343" y="233"/>
                </a:cubicBezTo>
                <a:cubicBezTo>
                  <a:pt x="343" y="233"/>
                  <a:pt x="350" y="225"/>
                  <a:pt x="350" y="220"/>
                </a:cubicBezTo>
                <a:close/>
                <a:moveTo>
                  <a:pt x="318" y="206"/>
                </a:moveTo>
                <a:cubicBezTo>
                  <a:pt x="315" y="207"/>
                  <a:pt x="315" y="207"/>
                  <a:pt x="315" y="207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9" y="211"/>
                  <a:pt x="319" y="211"/>
                  <a:pt x="319" y="211"/>
                </a:cubicBezTo>
                <a:lnTo>
                  <a:pt x="318" y="206"/>
                </a:lnTo>
                <a:close/>
                <a:moveTo>
                  <a:pt x="355" y="207"/>
                </a:moveTo>
                <a:cubicBezTo>
                  <a:pt x="348" y="205"/>
                  <a:pt x="348" y="205"/>
                  <a:pt x="348" y="205"/>
                </a:cubicBezTo>
                <a:cubicBezTo>
                  <a:pt x="350" y="208"/>
                  <a:pt x="350" y="208"/>
                  <a:pt x="350" y="208"/>
                </a:cubicBezTo>
                <a:lnTo>
                  <a:pt x="355" y="207"/>
                </a:lnTo>
                <a:close/>
                <a:moveTo>
                  <a:pt x="295" y="267"/>
                </a:moveTo>
                <a:cubicBezTo>
                  <a:pt x="292" y="263"/>
                  <a:pt x="292" y="263"/>
                  <a:pt x="292" y="263"/>
                </a:cubicBezTo>
                <a:cubicBezTo>
                  <a:pt x="294" y="262"/>
                  <a:pt x="294" y="262"/>
                  <a:pt x="294" y="262"/>
                </a:cubicBezTo>
                <a:cubicBezTo>
                  <a:pt x="290" y="255"/>
                  <a:pt x="290" y="255"/>
                  <a:pt x="290" y="255"/>
                </a:cubicBezTo>
                <a:cubicBezTo>
                  <a:pt x="286" y="255"/>
                  <a:pt x="286" y="255"/>
                  <a:pt x="286" y="255"/>
                </a:cubicBezTo>
                <a:cubicBezTo>
                  <a:pt x="282" y="249"/>
                  <a:pt x="282" y="249"/>
                  <a:pt x="282" y="249"/>
                </a:cubicBezTo>
                <a:cubicBezTo>
                  <a:pt x="276" y="257"/>
                  <a:pt x="276" y="257"/>
                  <a:pt x="276" y="257"/>
                </a:cubicBezTo>
                <a:cubicBezTo>
                  <a:pt x="292" y="271"/>
                  <a:pt x="292" y="271"/>
                  <a:pt x="292" y="271"/>
                </a:cubicBezTo>
                <a:lnTo>
                  <a:pt x="295" y="267"/>
                </a:lnTo>
                <a:close/>
                <a:moveTo>
                  <a:pt x="295" y="273"/>
                </a:moveTo>
                <a:cubicBezTo>
                  <a:pt x="301" y="276"/>
                  <a:pt x="301" y="276"/>
                  <a:pt x="301" y="276"/>
                </a:cubicBezTo>
                <a:cubicBezTo>
                  <a:pt x="302" y="278"/>
                  <a:pt x="302" y="278"/>
                  <a:pt x="302" y="278"/>
                </a:cubicBezTo>
                <a:cubicBezTo>
                  <a:pt x="309" y="275"/>
                  <a:pt x="309" y="275"/>
                  <a:pt x="309" y="275"/>
                </a:cubicBezTo>
                <a:cubicBezTo>
                  <a:pt x="308" y="271"/>
                  <a:pt x="308" y="271"/>
                  <a:pt x="308" y="271"/>
                </a:cubicBezTo>
                <a:cubicBezTo>
                  <a:pt x="296" y="271"/>
                  <a:pt x="296" y="271"/>
                  <a:pt x="296" y="271"/>
                </a:cubicBezTo>
                <a:lnTo>
                  <a:pt x="295" y="273"/>
                </a:lnTo>
                <a:close/>
                <a:moveTo>
                  <a:pt x="298" y="288"/>
                </a:moveTo>
                <a:cubicBezTo>
                  <a:pt x="293" y="282"/>
                  <a:pt x="293" y="282"/>
                  <a:pt x="293" y="282"/>
                </a:cubicBezTo>
                <a:cubicBezTo>
                  <a:pt x="291" y="282"/>
                  <a:pt x="291" y="282"/>
                  <a:pt x="291" y="282"/>
                </a:cubicBezTo>
                <a:cubicBezTo>
                  <a:pt x="291" y="290"/>
                  <a:pt x="291" y="290"/>
                  <a:pt x="291" y="290"/>
                </a:cubicBezTo>
                <a:lnTo>
                  <a:pt x="298" y="288"/>
                </a:lnTo>
                <a:close/>
                <a:moveTo>
                  <a:pt x="284" y="273"/>
                </a:moveTo>
                <a:cubicBezTo>
                  <a:pt x="278" y="278"/>
                  <a:pt x="278" y="278"/>
                  <a:pt x="278" y="278"/>
                </a:cubicBezTo>
                <a:cubicBezTo>
                  <a:pt x="285" y="279"/>
                  <a:pt x="285" y="279"/>
                  <a:pt x="285" y="279"/>
                </a:cubicBezTo>
                <a:lnTo>
                  <a:pt x="284" y="273"/>
                </a:lnTo>
                <a:close/>
                <a:moveTo>
                  <a:pt x="315" y="278"/>
                </a:moveTo>
                <a:cubicBezTo>
                  <a:pt x="311" y="283"/>
                  <a:pt x="311" y="283"/>
                  <a:pt x="311" y="283"/>
                </a:cubicBezTo>
                <a:cubicBezTo>
                  <a:pt x="316" y="283"/>
                  <a:pt x="316" y="283"/>
                  <a:pt x="316" y="283"/>
                </a:cubicBezTo>
                <a:cubicBezTo>
                  <a:pt x="322" y="278"/>
                  <a:pt x="322" y="278"/>
                  <a:pt x="322" y="278"/>
                </a:cubicBezTo>
                <a:lnTo>
                  <a:pt x="315" y="278"/>
                </a:lnTo>
                <a:close/>
                <a:moveTo>
                  <a:pt x="322" y="310"/>
                </a:moveTo>
                <a:cubicBezTo>
                  <a:pt x="324" y="314"/>
                  <a:pt x="327" y="316"/>
                  <a:pt x="327" y="316"/>
                </a:cubicBezTo>
                <a:cubicBezTo>
                  <a:pt x="333" y="307"/>
                  <a:pt x="333" y="307"/>
                  <a:pt x="333" y="307"/>
                </a:cubicBezTo>
                <a:cubicBezTo>
                  <a:pt x="335" y="300"/>
                  <a:pt x="335" y="300"/>
                  <a:pt x="335" y="300"/>
                </a:cubicBezTo>
                <a:cubicBezTo>
                  <a:pt x="326" y="295"/>
                  <a:pt x="326" y="295"/>
                  <a:pt x="326" y="295"/>
                </a:cubicBezTo>
                <a:cubicBezTo>
                  <a:pt x="320" y="305"/>
                  <a:pt x="320" y="305"/>
                  <a:pt x="320" y="305"/>
                </a:cubicBezTo>
                <a:cubicBezTo>
                  <a:pt x="320" y="305"/>
                  <a:pt x="319" y="307"/>
                  <a:pt x="322" y="310"/>
                </a:cubicBezTo>
                <a:close/>
                <a:moveTo>
                  <a:pt x="310" y="303"/>
                </a:moveTo>
                <a:cubicBezTo>
                  <a:pt x="310" y="303"/>
                  <a:pt x="308" y="305"/>
                  <a:pt x="308" y="307"/>
                </a:cubicBezTo>
                <a:cubicBezTo>
                  <a:pt x="307" y="310"/>
                  <a:pt x="310" y="316"/>
                  <a:pt x="312" y="314"/>
                </a:cubicBezTo>
                <a:cubicBezTo>
                  <a:pt x="316" y="310"/>
                  <a:pt x="317" y="303"/>
                  <a:pt x="317" y="303"/>
                </a:cubicBezTo>
                <a:lnTo>
                  <a:pt x="310" y="303"/>
                </a:lnTo>
                <a:close/>
                <a:moveTo>
                  <a:pt x="306" y="309"/>
                </a:moveTo>
                <a:cubicBezTo>
                  <a:pt x="302" y="315"/>
                  <a:pt x="302" y="315"/>
                  <a:pt x="302" y="315"/>
                </a:cubicBezTo>
                <a:cubicBezTo>
                  <a:pt x="307" y="316"/>
                  <a:pt x="307" y="316"/>
                  <a:pt x="307" y="316"/>
                </a:cubicBezTo>
                <a:lnTo>
                  <a:pt x="306" y="309"/>
                </a:lnTo>
                <a:close/>
                <a:moveTo>
                  <a:pt x="290" y="320"/>
                </a:moveTo>
                <a:cubicBezTo>
                  <a:pt x="290" y="320"/>
                  <a:pt x="290" y="318"/>
                  <a:pt x="288" y="316"/>
                </a:cubicBezTo>
                <a:cubicBezTo>
                  <a:pt x="285" y="314"/>
                  <a:pt x="283" y="316"/>
                  <a:pt x="283" y="316"/>
                </a:cubicBezTo>
                <a:cubicBezTo>
                  <a:pt x="288" y="323"/>
                  <a:pt x="288" y="323"/>
                  <a:pt x="288" y="323"/>
                </a:cubicBezTo>
                <a:lnTo>
                  <a:pt x="290" y="320"/>
                </a:lnTo>
                <a:close/>
                <a:moveTo>
                  <a:pt x="271" y="311"/>
                </a:moveTo>
                <a:cubicBezTo>
                  <a:pt x="274" y="311"/>
                  <a:pt x="274" y="311"/>
                  <a:pt x="274" y="311"/>
                </a:cubicBezTo>
                <a:cubicBezTo>
                  <a:pt x="277" y="307"/>
                  <a:pt x="277" y="307"/>
                  <a:pt x="277" y="307"/>
                </a:cubicBezTo>
                <a:cubicBezTo>
                  <a:pt x="275" y="304"/>
                  <a:pt x="275" y="304"/>
                  <a:pt x="275" y="304"/>
                </a:cubicBezTo>
                <a:cubicBezTo>
                  <a:pt x="272" y="306"/>
                  <a:pt x="272" y="306"/>
                  <a:pt x="272" y="306"/>
                </a:cubicBezTo>
                <a:lnTo>
                  <a:pt x="271" y="311"/>
                </a:lnTo>
                <a:close/>
                <a:moveTo>
                  <a:pt x="270" y="294"/>
                </a:moveTo>
                <a:cubicBezTo>
                  <a:pt x="271" y="290"/>
                  <a:pt x="270" y="288"/>
                  <a:pt x="270" y="288"/>
                </a:cubicBezTo>
                <a:cubicBezTo>
                  <a:pt x="266" y="290"/>
                  <a:pt x="266" y="290"/>
                  <a:pt x="266" y="290"/>
                </a:cubicBezTo>
                <a:cubicBezTo>
                  <a:pt x="266" y="296"/>
                  <a:pt x="266" y="296"/>
                  <a:pt x="266" y="296"/>
                </a:cubicBezTo>
                <a:cubicBezTo>
                  <a:pt x="267" y="301"/>
                  <a:pt x="267" y="301"/>
                  <a:pt x="267" y="301"/>
                </a:cubicBezTo>
                <a:cubicBezTo>
                  <a:pt x="267" y="301"/>
                  <a:pt x="270" y="300"/>
                  <a:pt x="270" y="294"/>
                </a:cubicBezTo>
                <a:close/>
                <a:moveTo>
                  <a:pt x="260" y="275"/>
                </a:moveTo>
                <a:cubicBezTo>
                  <a:pt x="259" y="287"/>
                  <a:pt x="259" y="287"/>
                  <a:pt x="259" y="287"/>
                </a:cubicBezTo>
                <a:cubicBezTo>
                  <a:pt x="267" y="276"/>
                  <a:pt x="267" y="276"/>
                  <a:pt x="267" y="276"/>
                </a:cubicBezTo>
                <a:lnTo>
                  <a:pt x="260" y="275"/>
                </a:lnTo>
                <a:close/>
                <a:moveTo>
                  <a:pt x="366" y="261"/>
                </a:moveTo>
                <a:cubicBezTo>
                  <a:pt x="367" y="258"/>
                  <a:pt x="367" y="258"/>
                  <a:pt x="367" y="258"/>
                </a:cubicBezTo>
                <a:cubicBezTo>
                  <a:pt x="359" y="262"/>
                  <a:pt x="359" y="262"/>
                  <a:pt x="359" y="262"/>
                </a:cubicBezTo>
                <a:cubicBezTo>
                  <a:pt x="359" y="262"/>
                  <a:pt x="356" y="257"/>
                  <a:pt x="352" y="262"/>
                </a:cubicBezTo>
                <a:cubicBezTo>
                  <a:pt x="348" y="269"/>
                  <a:pt x="351" y="274"/>
                  <a:pt x="351" y="274"/>
                </a:cubicBezTo>
                <a:cubicBezTo>
                  <a:pt x="358" y="269"/>
                  <a:pt x="358" y="269"/>
                  <a:pt x="358" y="269"/>
                </a:cubicBezTo>
                <a:cubicBezTo>
                  <a:pt x="362" y="269"/>
                  <a:pt x="362" y="269"/>
                  <a:pt x="362" y="269"/>
                </a:cubicBezTo>
                <a:lnTo>
                  <a:pt x="366" y="261"/>
                </a:lnTo>
                <a:close/>
                <a:moveTo>
                  <a:pt x="381" y="255"/>
                </a:moveTo>
                <a:cubicBezTo>
                  <a:pt x="384" y="253"/>
                  <a:pt x="384" y="253"/>
                  <a:pt x="384" y="253"/>
                </a:cubicBezTo>
                <a:cubicBezTo>
                  <a:pt x="384" y="253"/>
                  <a:pt x="390" y="258"/>
                  <a:pt x="393" y="257"/>
                </a:cubicBezTo>
                <a:cubicBezTo>
                  <a:pt x="396" y="256"/>
                  <a:pt x="401" y="249"/>
                  <a:pt x="401" y="249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398" y="244"/>
                  <a:pt x="398" y="244"/>
                  <a:pt x="398" y="244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8" y="246"/>
                  <a:pt x="393" y="242"/>
                  <a:pt x="387" y="245"/>
                </a:cubicBezTo>
                <a:cubicBezTo>
                  <a:pt x="381" y="248"/>
                  <a:pt x="376" y="252"/>
                  <a:pt x="376" y="252"/>
                </a:cubicBezTo>
                <a:cubicBezTo>
                  <a:pt x="377" y="257"/>
                  <a:pt x="377" y="257"/>
                  <a:pt x="377" y="257"/>
                </a:cubicBezTo>
                <a:lnTo>
                  <a:pt x="381" y="255"/>
                </a:lnTo>
                <a:close/>
                <a:moveTo>
                  <a:pt x="373" y="258"/>
                </a:moveTo>
                <a:cubicBezTo>
                  <a:pt x="370" y="263"/>
                  <a:pt x="370" y="263"/>
                  <a:pt x="370" y="263"/>
                </a:cubicBezTo>
                <a:cubicBezTo>
                  <a:pt x="376" y="264"/>
                  <a:pt x="376" y="264"/>
                  <a:pt x="376" y="264"/>
                </a:cubicBezTo>
                <a:lnTo>
                  <a:pt x="373" y="258"/>
                </a:lnTo>
                <a:close/>
                <a:moveTo>
                  <a:pt x="377" y="276"/>
                </a:moveTo>
                <a:cubicBezTo>
                  <a:pt x="382" y="284"/>
                  <a:pt x="382" y="284"/>
                  <a:pt x="382" y="284"/>
                </a:cubicBezTo>
                <a:cubicBezTo>
                  <a:pt x="382" y="274"/>
                  <a:pt x="382" y="274"/>
                  <a:pt x="382" y="274"/>
                </a:cubicBezTo>
                <a:lnTo>
                  <a:pt x="377" y="276"/>
                </a:lnTo>
                <a:close/>
                <a:moveTo>
                  <a:pt x="398" y="264"/>
                </a:moveTo>
                <a:cubicBezTo>
                  <a:pt x="402" y="269"/>
                  <a:pt x="402" y="269"/>
                  <a:pt x="402" y="269"/>
                </a:cubicBezTo>
                <a:cubicBezTo>
                  <a:pt x="405" y="267"/>
                  <a:pt x="405" y="267"/>
                  <a:pt x="405" y="267"/>
                </a:cubicBezTo>
                <a:lnTo>
                  <a:pt x="398" y="264"/>
                </a:lnTo>
                <a:close/>
                <a:moveTo>
                  <a:pt x="387" y="278"/>
                </a:moveTo>
                <a:cubicBezTo>
                  <a:pt x="393" y="278"/>
                  <a:pt x="393" y="278"/>
                  <a:pt x="393" y="278"/>
                </a:cubicBezTo>
                <a:cubicBezTo>
                  <a:pt x="396" y="276"/>
                  <a:pt x="396" y="276"/>
                  <a:pt x="396" y="276"/>
                </a:cubicBezTo>
                <a:cubicBezTo>
                  <a:pt x="387" y="276"/>
                  <a:pt x="387" y="276"/>
                  <a:pt x="387" y="276"/>
                </a:cubicBezTo>
                <a:lnTo>
                  <a:pt x="387" y="278"/>
                </a:lnTo>
                <a:close/>
                <a:moveTo>
                  <a:pt x="393" y="285"/>
                </a:moveTo>
                <a:cubicBezTo>
                  <a:pt x="398" y="290"/>
                  <a:pt x="398" y="290"/>
                  <a:pt x="398" y="290"/>
                </a:cubicBezTo>
                <a:cubicBezTo>
                  <a:pt x="402" y="289"/>
                  <a:pt x="402" y="289"/>
                  <a:pt x="402" y="289"/>
                </a:cubicBezTo>
                <a:cubicBezTo>
                  <a:pt x="398" y="284"/>
                  <a:pt x="398" y="284"/>
                  <a:pt x="398" y="284"/>
                </a:cubicBezTo>
                <a:lnTo>
                  <a:pt x="393" y="285"/>
                </a:lnTo>
                <a:close/>
                <a:moveTo>
                  <a:pt x="410" y="292"/>
                </a:moveTo>
                <a:cubicBezTo>
                  <a:pt x="403" y="292"/>
                  <a:pt x="403" y="292"/>
                  <a:pt x="403" y="292"/>
                </a:cubicBezTo>
                <a:cubicBezTo>
                  <a:pt x="405" y="300"/>
                  <a:pt x="405" y="300"/>
                  <a:pt x="405" y="300"/>
                </a:cubicBezTo>
                <a:cubicBezTo>
                  <a:pt x="413" y="299"/>
                  <a:pt x="413" y="299"/>
                  <a:pt x="413" y="299"/>
                </a:cubicBezTo>
                <a:lnTo>
                  <a:pt x="410" y="292"/>
                </a:lnTo>
                <a:close/>
                <a:moveTo>
                  <a:pt x="430" y="301"/>
                </a:moveTo>
                <a:cubicBezTo>
                  <a:pt x="421" y="296"/>
                  <a:pt x="421" y="296"/>
                  <a:pt x="421" y="296"/>
                </a:cubicBezTo>
                <a:cubicBezTo>
                  <a:pt x="406" y="314"/>
                  <a:pt x="406" y="314"/>
                  <a:pt x="406" y="314"/>
                </a:cubicBezTo>
                <a:cubicBezTo>
                  <a:pt x="409" y="317"/>
                  <a:pt x="409" y="317"/>
                  <a:pt x="409" y="317"/>
                </a:cubicBezTo>
                <a:cubicBezTo>
                  <a:pt x="411" y="312"/>
                  <a:pt x="411" y="312"/>
                  <a:pt x="411" y="312"/>
                </a:cubicBezTo>
                <a:cubicBezTo>
                  <a:pt x="418" y="311"/>
                  <a:pt x="418" y="311"/>
                  <a:pt x="418" y="311"/>
                </a:cubicBezTo>
                <a:cubicBezTo>
                  <a:pt x="421" y="306"/>
                  <a:pt x="421" y="306"/>
                  <a:pt x="421" y="306"/>
                </a:cubicBezTo>
                <a:lnTo>
                  <a:pt x="430" y="301"/>
                </a:lnTo>
                <a:close/>
                <a:moveTo>
                  <a:pt x="328" y="330"/>
                </a:moveTo>
                <a:cubicBezTo>
                  <a:pt x="319" y="322"/>
                  <a:pt x="319" y="322"/>
                  <a:pt x="319" y="322"/>
                </a:cubicBezTo>
                <a:cubicBezTo>
                  <a:pt x="319" y="329"/>
                  <a:pt x="319" y="329"/>
                  <a:pt x="319" y="329"/>
                </a:cubicBezTo>
                <a:cubicBezTo>
                  <a:pt x="326" y="333"/>
                  <a:pt x="326" y="333"/>
                  <a:pt x="326" y="333"/>
                </a:cubicBezTo>
                <a:lnTo>
                  <a:pt x="328" y="330"/>
                </a:lnTo>
                <a:close/>
                <a:moveTo>
                  <a:pt x="354" y="306"/>
                </a:moveTo>
                <a:cubicBezTo>
                  <a:pt x="344" y="321"/>
                  <a:pt x="344" y="321"/>
                  <a:pt x="344" y="321"/>
                </a:cubicBezTo>
                <a:cubicBezTo>
                  <a:pt x="352" y="319"/>
                  <a:pt x="352" y="319"/>
                  <a:pt x="352" y="319"/>
                </a:cubicBezTo>
                <a:cubicBezTo>
                  <a:pt x="355" y="311"/>
                  <a:pt x="355" y="311"/>
                  <a:pt x="355" y="311"/>
                </a:cubicBezTo>
                <a:cubicBezTo>
                  <a:pt x="360" y="308"/>
                  <a:pt x="360" y="308"/>
                  <a:pt x="360" y="308"/>
                </a:cubicBezTo>
                <a:lnTo>
                  <a:pt x="354" y="306"/>
                </a:lnTo>
                <a:close/>
                <a:moveTo>
                  <a:pt x="378" y="333"/>
                </a:moveTo>
                <a:cubicBezTo>
                  <a:pt x="386" y="323"/>
                  <a:pt x="386" y="323"/>
                  <a:pt x="386" y="323"/>
                </a:cubicBezTo>
                <a:cubicBezTo>
                  <a:pt x="383" y="321"/>
                  <a:pt x="383" y="321"/>
                  <a:pt x="383" y="321"/>
                </a:cubicBezTo>
                <a:cubicBezTo>
                  <a:pt x="375" y="326"/>
                  <a:pt x="375" y="326"/>
                  <a:pt x="375" y="326"/>
                </a:cubicBezTo>
                <a:lnTo>
                  <a:pt x="378" y="333"/>
                </a:lnTo>
                <a:close/>
                <a:moveTo>
                  <a:pt x="231" y="176"/>
                </a:moveTo>
                <a:cubicBezTo>
                  <a:pt x="233" y="170"/>
                  <a:pt x="233" y="170"/>
                  <a:pt x="233" y="170"/>
                </a:cubicBezTo>
                <a:cubicBezTo>
                  <a:pt x="228" y="175"/>
                  <a:pt x="228" y="175"/>
                  <a:pt x="228" y="175"/>
                </a:cubicBezTo>
                <a:lnTo>
                  <a:pt x="231" y="176"/>
                </a:lnTo>
                <a:close/>
                <a:moveTo>
                  <a:pt x="211" y="268"/>
                </a:moveTo>
                <a:cubicBezTo>
                  <a:pt x="213" y="272"/>
                  <a:pt x="213" y="272"/>
                  <a:pt x="213" y="272"/>
                </a:cubicBezTo>
                <a:cubicBezTo>
                  <a:pt x="218" y="269"/>
                  <a:pt x="218" y="269"/>
                  <a:pt x="218" y="269"/>
                </a:cubicBezTo>
                <a:cubicBezTo>
                  <a:pt x="216" y="263"/>
                  <a:pt x="216" y="263"/>
                  <a:pt x="216" y="263"/>
                </a:cubicBezTo>
                <a:lnTo>
                  <a:pt x="211" y="268"/>
                </a:lnTo>
                <a:close/>
                <a:moveTo>
                  <a:pt x="222" y="278"/>
                </a:moveTo>
                <a:cubicBezTo>
                  <a:pt x="213" y="278"/>
                  <a:pt x="213" y="278"/>
                  <a:pt x="213" y="278"/>
                </a:cubicBezTo>
                <a:cubicBezTo>
                  <a:pt x="217" y="286"/>
                  <a:pt x="217" y="286"/>
                  <a:pt x="217" y="286"/>
                </a:cubicBezTo>
                <a:lnTo>
                  <a:pt x="222" y="278"/>
                </a:lnTo>
                <a:close/>
                <a:moveTo>
                  <a:pt x="200" y="382"/>
                </a:moveTo>
                <a:cubicBezTo>
                  <a:pt x="209" y="386"/>
                  <a:pt x="209" y="386"/>
                  <a:pt x="209" y="386"/>
                </a:cubicBezTo>
                <a:cubicBezTo>
                  <a:pt x="210" y="379"/>
                  <a:pt x="210" y="379"/>
                  <a:pt x="210" y="379"/>
                </a:cubicBezTo>
                <a:cubicBezTo>
                  <a:pt x="201" y="372"/>
                  <a:pt x="201" y="372"/>
                  <a:pt x="201" y="372"/>
                </a:cubicBezTo>
                <a:lnTo>
                  <a:pt x="200" y="382"/>
                </a:lnTo>
                <a:close/>
                <a:moveTo>
                  <a:pt x="283" y="333"/>
                </a:moveTo>
                <a:cubicBezTo>
                  <a:pt x="276" y="332"/>
                  <a:pt x="276" y="332"/>
                  <a:pt x="276" y="332"/>
                </a:cubicBezTo>
                <a:cubicBezTo>
                  <a:pt x="276" y="337"/>
                  <a:pt x="276" y="337"/>
                  <a:pt x="276" y="337"/>
                </a:cubicBezTo>
                <a:cubicBezTo>
                  <a:pt x="273" y="334"/>
                  <a:pt x="273" y="334"/>
                  <a:pt x="273" y="334"/>
                </a:cubicBezTo>
                <a:cubicBezTo>
                  <a:pt x="270" y="335"/>
                  <a:pt x="270" y="335"/>
                  <a:pt x="270" y="335"/>
                </a:cubicBezTo>
                <a:cubicBezTo>
                  <a:pt x="269" y="345"/>
                  <a:pt x="269" y="345"/>
                  <a:pt x="269" y="345"/>
                </a:cubicBezTo>
                <a:cubicBezTo>
                  <a:pt x="283" y="341"/>
                  <a:pt x="283" y="341"/>
                  <a:pt x="283" y="341"/>
                </a:cubicBezTo>
                <a:lnTo>
                  <a:pt x="283" y="333"/>
                </a:lnTo>
                <a:close/>
                <a:moveTo>
                  <a:pt x="263" y="327"/>
                </a:moveTo>
                <a:cubicBezTo>
                  <a:pt x="259" y="331"/>
                  <a:pt x="259" y="331"/>
                  <a:pt x="259" y="331"/>
                </a:cubicBezTo>
                <a:cubicBezTo>
                  <a:pt x="266" y="335"/>
                  <a:pt x="266" y="335"/>
                  <a:pt x="266" y="335"/>
                </a:cubicBezTo>
                <a:lnTo>
                  <a:pt x="263" y="327"/>
                </a:lnTo>
                <a:close/>
                <a:moveTo>
                  <a:pt x="311" y="327"/>
                </a:moveTo>
                <a:cubicBezTo>
                  <a:pt x="305" y="337"/>
                  <a:pt x="305" y="337"/>
                  <a:pt x="305" y="337"/>
                </a:cubicBezTo>
                <a:cubicBezTo>
                  <a:pt x="316" y="332"/>
                  <a:pt x="316" y="332"/>
                  <a:pt x="316" y="332"/>
                </a:cubicBezTo>
                <a:lnTo>
                  <a:pt x="311" y="327"/>
                </a:lnTo>
                <a:close/>
                <a:moveTo>
                  <a:pt x="337" y="350"/>
                </a:moveTo>
                <a:cubicBezTo>
                  <a:pt x="331" y="340"/>
                  <a:pt x="331" y="340"/>
                  <a:pt x="331" y="340"/>
                </a:cubicBezTo>
                <a:cubicBezTo>
                  <a:pt x="325" y="343"/>
                  <a:pt x="325" y="343"/>
                  <a:pt x="325" y="343"/>
                </a:cubicBezTo>
                <a:cubicBezTo>
                  <a:pt x="329" y="352"/>
                  <a:pt x="329" y="352"/>
                  <a:pt x="329" y="352"/>
                </a:cubicBezTo>
                <a:lnTo>
                  <a:pt x="337" y="350"/>
                </a:lnTo>
                <a:close/>
                <a:moveTo>
                  <a:pt x="349" y="349"/>
                </a:moveTo>
                <a:cubicBezTo>
                  <a:pt x="356" y="346"/>
                  <a:pt x="356" y="346"/>
                  <a:pt x="356" y="346"/>
                </a:cubicBezTo>
                <a:cubicBezTo>
                  <a:pt x="351" y="341"/>
                  <a:pt x="351" y="341"/>
                  <a:pt x="351" y="341"/>
                </a:cubicBezTo>
                <a:lnTo>
                  <a:pt x="349" y="349"/>
                </a:lnTo>
                <a:close/>
                <a:moveTo>
                  <a:pt x="304" y="339"/>
                </a:moveTo>
                <a:cubicBezTo>
                  <a:pt x="298" y="335"/>
                  <a:pt x="298" y="335"/>
                  <a:pt x="298" y="335"/>
                </a:cubicBezTo>
                <a:cubicBezTo>
                  <a:pt x="296" y="337"/>
                  <a:pt x="296" y="337"/>
                  <a:pt x="296" y="337"/>
                </a:cubicBezTo>
                <a:cubicBezTo>
                  <a:pt x="303" y="342"/>
                  <a:pt x="303" y="342"/>
                  <a:pt x="303" y="342"/>
                </a:cubicBezTo>
                <a:lnTo>
                  <a:pt x="304" y="339"/>
                </a:lnTo>
                <a:close/>
                <a:moveTo>
                  <a:pt x="63" y="291"/>
                </a:moveTo>
                <a:cubicBezTo>
                  <a:pt x="67" y="300"/>
                  <a:pt x="67" y="300"/>
                  <a:pt x="67" y="300"/>
                </a:cubicBezTo>
                <a:cubicBezTo>
                  <a:pt x="80" y="306"/>
                  <a:pt x="80" y="306"/>
                  <a:pt x="80" y="306"/>
                </a:cubicBezTo>
                <a:cubicBezTo>
                  <a:pt x="80" y="300"/>
                  <a:pt x="80" y="300"/>
                  <a:pt x="80" y="300"/>
                </a:cubicBezTo>
                <a:cubicBezTo>
                  <a:pt x="86" y="296"/>
                  <a:pt x="86" y="296"/>
                  <a:pt x="86" y="296"/>
                </a:cubicBezTo>
                <a:cubicBezTo>
                  <a:pt x="69" y="287"/>
                  <a:pt x="69" y="287"/>
                  <a:pt x="69" y="287"/>
                </a:cubicBezTo>
                <a:lnTo>
                  <a:pt x="63" y="291"/>
                </a:lnTo>
                <a:close/>
                <a:moveTo>
                  <a:pt x="43" y="268"/>
                </a:moveTo>
                <a:cubicBezTo>
                  <a:pt x="44" y="273"/>
                  <a:pt x="44" y="273"/>
                  <a:pt x="44" y="273"/>
                </a:cubicBezTo>
                <a:cubicBezTo>
                  <a:pt x="47" y="274"/>
                  <a:pt x="47" y="274"/>
                  <a:pt x="47" y="274"/>
                </a:cubicBezTo>
                <a:cubicBezTo>
                  <a:pt x="48" y="263"/>
                  <a:pt x="48" y="263"/>
                  <a:pt x="48" y="263"/>
                </a:cubicBezTo>
                <a:cubicBezTo>
                  <a:pt x="47" y="260"/>
                  <a:pt x="47" y="260"/>
                  <a:pt x="47" y="260"/>
                </a:cubicBezTo>
                <a:lnTo>
                  <a:pt x="43" y="268"/>
                </a:lnTo>
                <a:close/>
                <a:moveTo>
                  <a:pt x="69" y="279"/>
                </a:moveTo>
                <a:cubicBezTo>
                  <a:pt x="72" y="277"/>
                  <a:pt x="71" y="272"/>
                  <a:pt x="66" y="267"/>
                </a:cubicBezTo>
                <a:cubicBezTo>
                  <a:pt x="62" y="261"/>
                  <a:pt x="57" y="254"/>
                  <a:pt x="57" y="254"/>
                </a:cubicBezTo>
                <a:cubicBezTo>
                  <a:pt x="55" y="255"/>
                  <a:pt x="55" y="255"/>
                  <a:pt x="55" y="255"/>
                </a:cubicBezTo>
                <a:cubicBezTo>
                  <a:pt x="55" y="260"/>
                  <a:pt x="55" y="260"/>
                  <a:pt x="55" y="260"/>
                </a:cubicBezTo>
                <a:cubicBezTo>
                  <a:pt x="51" y="262"/>
                  <a:pt x="51" y="262"/>
                  <a:pt x="51" y="262"/>
                </a:cubicBezTo>
                <a:cubicBezTo>
                  <a:pt x="51" y="262"/>
                  <a:pt x="49" y="277"/>
                  <a:pt x="55" y="277"/>
                </a:cubicBezTo>
                <a:cubicBezTo>
                  <a:pt x="59" y="277"/>
                  <a:pt x="64" y="276"/>
                  <a:pt x="64" y="276"/>
                </a:cubicBezTo>
                <a:cubicBezTo>
                  <a:pt x="64" y="276"/>
                  <a:pt x="64" y="280"/>
                  <a:pt x="69" y="279"/>
                </a:cubicBezTo>
                <a:close/>
                <a:moveTo>
                  <a:pt x="67" y="263"/>
                </a:moveTo>
                <a:cubicBezTo>
                  <a:pt x="71" y="264"/>
                  <a:pt x="74" y="267"/>
                  <a:pt x="74" y="267"/>
                </a:cubicBezTo>
                <a:cubicBezTo>
                  <a:pt x="74" y="267"/>
                  <a:pt x="76" y="264"/>
                  <a:pt x="72" y="260"/>
                </a:cubicBezTo>
                <a:cubicBezTo>
                  <a:pt x="69" y="257"/>
                  <a:pt x="66" y="251"/>
                  <a:pt x="66" y="251"/>
                </a:cubicBezTo>
                <a:cubicBezTo>
                  <a:pt x="62" y="252"/>
                  <a:pt x="62" y="252"/>
                  <a:pt x="62" y="252"/>
                </a:cubicBezTo>
                <a:cubicBezTo>
                  <a:pt x="62" y="252"/>
                  <a:pt x="64" y="261"/>
                  <a:pt x="67" y="263"/>
                </a:cubicBezTo>
                <a:close/>
                <a:moveTo>
                  <a:pt x="18" y="190"/>
                </a:moveTo>
                <a:cubicBezTo>
                  <a:pt x="16" y="185"/>
                  <a:pt x="18" y="183"/>
                  <a:pt x="18" y="183"/>
                </a:cubicBezTo>
                <a:cubicBezTo>
                  <a:pt x="12" y="179"/>
                  <a:pt x="12" y="179"/>
                  <a:pt x="12" y="179"/>
                </a:cubicBezTo>
                <a:cubicBezTo>
                  <a:pt x="12" y="179"/>
                  <a:pt x="16" y="180"/>
                  <a:pt x="16" y="177"/>
                </a:cubicBezTo>
                <a:cubicBezTo>
                  <a:pt x="16" y="173"/>
                  <a:pt x="12" y="169"/>
                  <a:pt x="6" y="173"/>
                </a:cubicBezTo>
                <a:cubicBezTo>
                  <a:pt x="0" y="176"/>
                  <a:pt x="0" y="181"/>
                  <a:pt x="5" y="183"/>
                </a:cubicBezTo>
                <a:cubicBezTo>
                  <a:pt x="8" y="185"/>
                  <a:pt x="12" y="189"/>
                  <a:pt x="12" y="189"/>
                </a:cubicBezTo>
                <a:cubicBezTo>
                  <a:pt x="12" y="189"/>
                  <a:pt x="10" y="193"/>
                  <a:pt x="14" y="195"/>
                </a:cubicBezTo>
                <a:cubicBezTo>
                  <a:pt x="29" y="199"/>
                  <a:pt x="29" y="199"/>
                  <a:pt x="29" y="199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25" y="193"/>
                  <a:pt x="21" y="194"/>
                  <a:pt x="18" y="190"/>
                </a:cubicBezTo>
                <a:close/>
                <a:moveTo>
                  <a:pt x="392" y="415"/>
                </a:moveTo>
                <a:cubicBezTo>
                  <a:pt x="392" y="415"/>
                  <a:pt x="393" y="410"/>
                  <a:pt x="392" y="409"/>
                </a:cubicBezTo>
                <a:cubicBezTo>
                  <a:pt x="390" y="409"/>
                  <a:pt x="385" y="418"/>
                  <a:pt x="385" y="418"/>
                </a:cubicBezTo>
                <a:cubicBezTo>
                  <a:pt x="385" y="418"/>
                  <a:pt x="383" y="416"/>
                  <a:pt x="382" y="416"/>
                </a:cubicBezTo>
                <a:cubicBezTo>
                  <a:pt x="380" y="416"/>
                  <a:pt x="372" y="421"/>
                  <a:pt x="372" y="421"/>
                </a:cubicBezTo>
                <a:cubicBezTo>
                  <a:pt x="370" y="422"/>
                  <a:pt x="370" y="422"/>
                  <a:pt x="370" y="422"/>
                </a:cubicBezTo>
                <a:cubicBezTo>
                  <a:pt x="370" y="422"/>
                  <a:pt x="369" y="426"/>
                  <a:pt x="366" y="426"/>
                </a:cubicBezTo>
                <a:cubicBezTo>
                  <a:pt x="362" y="427"/>
                  <a:pt x="362" y="418"/>
                  <a:pt x="362" y="418"/>
                </a:cubicBezTo>
                <a:cubicBezTo>
                  <a:pt x="362" y="418"/>
                  <a:pt x="367" y="413"/>
                  <a:pt x="360" y="413"/>
                </a:cubicBezTo>
                <a:cubicBezTo>
                  <a:pt x="353" y="413"/>
                  <a:pt x="349" y="418"/>
                  <a:pt x="347" y="418"/>
                </a:cubicBezTo>
                <a:cubicBezTo>
                  <a:pt x="345" y="419"/>
                  <a:pt x="345" y="416"/>
                  <a:pt x="342" y="416"/>
                </a:cubicBezTo>
                <a:cubicBezTo>
                  <a:pt x="338" y="416"/>
                  <a:pt x="324" y="420"/>
                  <a:pt x="324" y="420"/>
                </a:cubicBezTo>
                <a:cubicBezTo>
                  <a:pt x="321" y="414"/>
                  <a:pt x="321" y="414"/>
                  <a:pt x="321" y="414"/>
                </a:cubicBezTo>
                <a:cubicBezTo>
                  <a:pt x="318" y="414"/>
                  <a:pt x="318" y="414"/>
                  <a:pt x="318" y="414"/>
                </a:cubicBezTo>
                <a:cubicBezTo>
                  <a:pt x="317" y="416"/>
                  <a:pt x="317" y="416"/>
                  <a:pt x="317" y="416"/>
                </a:cubicBezTo>
                <a:cubicBezTo>
                  <a:pt x="317" y="416"/>
                  <a:pt x="309" y="415"/>
                  <a:pt x="305" y="417"/>
                </a:cubicBezTo>
                <a:cubicBezTo>
                  <a:pt x="301" y="418"/>
                  <a:pt x="296" y="421"/>
                  <a:pt x="294" y="424"/>
                </a:cubicBezTo>
                <a:cubicBezTo>
                  <a:pt x="292" y="425"/>
                  <a:pt x="282" y="424"/>
                  <a:pt x="282" y="424"/>
                </a:cubicBezTo>
                <a:cubicBezTo>
                  <a:pt x="284" y="421"/>
                  <a:pt x="284" y="421"/>
                  <a:pt x="284" y="421"/>
                </a:cubicBezTo>
                <a:cubicBezTo>
                  <a:pt x="280" y="418"/>
                  <a:pt x="280" y="418"/>
                  <a:pt x="280" y="418"/>
                </a:cubicBezTo>
                <a:cubicBezTo>
                  <a:pt x="277" y="421"/>
                  <a:pt x="277" y="421"/>
                  <a:pt x="277" y="421"/>
                </a:cubicBezTo>
                <a:cubicBezTo>
                  <a:pt x="277" y="421"/>
                  <a:pt x="272" y="422"/>
                  <a:pt x="272" y="419"/>
                </a:cubicBezTo>
                <a:cubicBezTo>
                  <a:pt x="272" y="415"/>
                  <a:pt x="283" y="422"/>
                  <a:pt x="276" y="414"/>
                </a:cubicBezTo>
                <a:cubicBezTo>
                  <a:pt x="271" y="405"/>
                  <a:pt x="268" y="417"/>
                  <a:pt x="268" y="417"/>
                </a:cubicBezTo>
                <a:cubicBezTo>
                  <a:pt x="268" y="417"/>
                  <a:pt x="263" y="417"/>
                  <a:pt x="260" y="418"/>
                </a:cubicBezTo>
                <a:cubicBezTo>
                  <a:pt x="258" y="419"/>
                  <a:pt x="254" y="418"/>
                  <a:pt x="254" y="418"/>
                </a:cubicBezTo>
                <a:cubicBezTo>
                  <a:pt x="254" y="418"/>
                  <a:pt x="253" y="408"/>
                  <a:pt x="250" y="409"/>
                </a:cubicBezTo>
                <a:cubicBezTo>
                  <a:pt x="245" y="411"/>
                  <a:pt x="252" y="420"/>
                  <a:pt x="247" y="421"/>
                </a:cubicBezTo>
                <a:cubicBezTo>
                  <a:pt x="244" y="422"/>
                  <a:pt x="244" y="414"/>
                  <a:pt x="244" y="414"/>
                </a:cubicBezTo>
                <a:cubicBezTo>
                  <a:pt x="242" y="413"/>
                  <a:pt x="242" y="413"/>
                  <a:pt x="242" y="413"/>
                </a:cubicBezTo>
                <a:cubicBezTo>
                  <a:pt x="242" y="413"/>
                  <a:pt x="241" y="425"/>
                  <a:pt x="240" y="428"/>
                </a:cubicBezTo>
                <a:cubicBezTo>
                  <a:pt x="238" y="432"/>
                  <a:pt x="240" y="435"/>
                  <a:pt x="243" y="440"/>
                </a:cubicBezTo>
                <a:cubicBezTo>
                  <a:pt x="246" y="443"/>
                  <a:pt x="258" y="437"/>
                  <a:pt x="260" y="437"/>
                </a:cubicBezTo>
                <a:cubicBezTo>
                  <a:pt x="263" y="437"/>
                  <a:pt x="269" y="440"/>
                  <a:pt x="273" y="440"/>
                </a:cubicBezTo>
                <a:cubicBezTo>
                  <a:pt x="277" y="440"/>
                  <a:pt x="287" y="436"/>
                  <a:pt x="287" y="436"/>
                </a:cubicBezTo>
                <a:cubicBezTo>
                  <a:pt x="298" y="438"/>
                  <a:pt x="298" y="438"/>
                  <a:pt x="298" y="438"/>
                </a:cubicBezTo>
                <a:cubicBezTo>
                  <a:pt x="298" y="438"/>
                  <a:pt x="303" y="436"/>
                  <a:pt x="309" y="441"/>
                </a:cubicBezTo>
                <a:cubicBezTo>
                  <a:pt x="316" y="444"/>
                  <a:pt x="309" y="450"/>
                  <a:pt x="309" y="450"/>
                </a:cubicBezTo>
                <a:cubicBezTo>
                  <a:pt x="310" y="452"/>
                  <a:pt x="310" y="452"/>
                  <a:pt x="310" y="452"/>
                </a:cubicBezTo>
                <a:cubicBezTo>
                  <a:pt x="310" y="452"/>
                  <a:pt x="318" y="448"/>
                  <a:pt x="323" y="447"/>
                </a:cubicBezTo>
                <a:cubicBezTo>
                  <a:pt x="328" y="446"/>
                  <a:pt x="340" y="442"/>
                  <a:pt x="344" y="440"/>
                </a:cubicBezTo>
                <a:cubicBezTo>
                  <a:pt x="348" y="437"/>
                  <a:pt x="360" y="435"/>
                  <a:pt x="360" y="435"/>
                </a:cubicBezTo>
                <a:cubicBezTo>
                  <a:pt x="367" y="436"/>
                  <a:pt x="367" y="436"/>
                  <a:pt x="367" y="436"/>
                </a:cubicBezTo>
                <a:cubicBezTo>
                  <a:pt x="373" y="431"/>
                  <a:pt x="373" y="431"/>
                  <a:pt x="373" y="431"/>
                </a:cubicBezTo>
                <a:cubicBezTo>
                  <a:pt x="373" y="431"/>
                  <a:pt x="384" y="431"/>
                  <a:pt x="389" y="429"/>
                </a:cubicBezTo>
                <a:cubicBezTo>
                  <a:pt x="394" y="428"/>
                  <a:pt x="394" y="416"/>
                  <a:pt x="394" y="416"/>
                </a:cubicBezTo>
                <a:lnTo>
                  <a:pt x="392" y="415"/>
                </a:lnTo>
                <a:close/>
                <a:moveTo>
                  <a:pt x="482" y="322"/>
                </a:moveTo>
                <a:cubicBezTo>
                  <a:pt x="482" y="319"/>
                  <a:pt x="480" y="317"/>
                  <a:pt x="480" y="317"/>
                </a:cubicBezTo>
                <a:cubicBezTo>
                  <a:pt x="480" y="317"/>
                  <a:pt x="472" y="320"/>
                  <a:pt x="469" y="323"/>
                </a:cubicBezTo>
                <a:cubicBezTo>
                  <a:pt x="465" y="326"/>
                  <a:pt x="463" y="332"/>
                  <a:pt x="463" y="332"/>
                </a:cubicBezTo>
                <a:cubicBezTo>
                  <a:pt x="463" y="332"/>
                  <a:pt x="458" y="334"/>
                  <a:pt x="458" y="335"/>
                </a:cubicBezTo>
                <a:cubicBezTo>
                  <a:pt x="458" y="338"/>
                  <a:pt x="458" y="338"/>
                  <a:pt x="458" y="338"/>
                </a:cubicBezTo>
                <a:cubicBezTo>
                  <a:pt x="458" y="338"/>
                  <a:pt x="453" y="340"/>
                  <a:pt x="455" y="342"/>
                </a:cubicBezTo>
                <a:cubicBezTo>
                  <a:pt x="457" y="343"/>
                  <a:pt x="459" y="346"/>
                  <a:pt x="459" y="346"/>
                </a:cubicBezTo>
                <a:cubicBezTo>
                  <a:pt x="459" y="352"/>
                  <a:pt x="459" y="352"/>
                  <a:pt x="459" y="352"/>
                </a:cubicBezTo>
                <a:cubicBezTo>
                  <a:pt x="459" y="354"/>
                  <a:pt x="462" y="358"/>
                  <a:pt x="462" y="358"/>
                </a:cubicBezTo>
                <a:cubicBezTo>
                  <a:pt x="465" y="358"/>
                  <a:pt x="469" y="351"/>
                  <a:pt x="470" y="349"/>
                </a:cubicBezTo>
                <a:cubicBezTo>
                  <a:pt x="471" y="347"/>
                  <a:pt x="474" y="343"/>
                  <a:pt x="474" y="343"/>
                </a:cubicBezTo>
                <a:cubicBezTo>
                  <a:pt x="478" y="343"/>
                  <a:pt x="478" y="343"/>
                  <a:pt x="478" y="343"/>
                </a:cubicBezTo>
                <a:cubicBezTo>
                  <a:pt x="479" y="340"/>
                  <a:pt x="479" y="340"/>
                  <a:pt x="479" y="340"/>
                </a:cubicBezTo>
                <a:cubicBezTo>
                  <a:pt x="479" y="340"/>
                  <a:pt x="476" y="340"/>
                  <a:pt x="476" y="338"/>
                </a:cubicBezTo>
                <a:cubicBezTo>
                  <a:pt x="478" y="335"/>
                  <a:pt x="480" y="333"/>
                  <a:pt x="480" y="333"/>
                </a:cubicBezTo>
                <a:cubicBezTo>
                  <a:pt x="480" y="333"/>
                  <a:pt x="482" y="325"/>
                  <a:pt x="482" y="322"/>
                </a:cubicBezTo>
                <a:close/>
                <a:moveTo>
                  <a:pt x="448" y="337"/>
                </a:moveTo>
                <a:cubicBezTo>
                  <a:pt x="442" y="339"/>
                  <a:pt x="444" y="341"/>
                  <a:pt x="448" y="340"/>
                </a:cubicBezTo>
                <a:cubicBezTo>
                  <a:pt x="452" y="340"/>
                  <a:pt x="452" y="335"/>
                  <a:pt x="448" y="337"/>
                </a:cubicBezTo>
                <a:close/>
                <a:moveTo>
                  <a:pt x="459" y="310"/>
                </a:moveTo>
                <a:cubicBezTo>
                  <a:pt x="457" y="308"/>
                  <a:pt x="457" y="308"/>
                  <a:pt x="457" y="308"/>
                </a:cubicBezTo>
                <a:cubicBezTo>
                  <a:pt x="454" y="314"/>
                  <a:pt x="454" y="314"/>
                  <a:pt x="454" y="314"/>
                </a:cubicBezTo>
                <a:cubicBezTo>
                  <a:pt x="460" y="317"/>
                  <a:pt x="460" y="317"/>
                  <a:pt x="460" y="317"/>
                </a:cubicBezTo>
                <a:lnTo>
                  <a:pt x="459" y="310"/>
                </a:lnTo>
                <a:close/>
                <a:moveTo>
                  <a:pt x="432" y="325"/>
                </a:moveTo>
                <a:cubicBezTo>
                  <a:pt x="433" y="329"/>
                  <a:pt x="433" y="329"/>
                  <a:pt x="433" y="329"/>
                </a:cubicBezTo>
                <a:cubicBezTo>
                  <a:pt x="441" y="332"/>
                  <a:pt x="441" y="332"/>
                  <a:pt x="441" y="332"/>
                </a:cubicBezTo>
                <a:cubicBezTo>
                  <a:pt x="440" y="329"/>
                  <a:pt x="440" y="329"/>
                  <a:pt x="440" y="329"/>
                </a:cubicBezTo>
                <a:lnTo>
                  <a:pt x="432" y="325"/>
                </a:lnTo>
                <a:close/>
                <a:moveTo>
                  <a:pt x="422" y="322"/>
                </a:moveTo>
                <a:cubicBezTo>
                  <a:pt x="427" y="320"/>
                  <a:pt x="426" y="316"/>
                  <a:pt x="422" y="318"/>
                </a:cubicBezTo>
                <a:cubicBezTo>
                  <a:pt x="417" y="320"/>
                  <a:pt x="420" y="323"/>
                  <a:pt x="422" y="322"/>
                </a:cubicBezTo>
                <a:close/>
                <a:moveTo>
                  <a:pt x="435" y="364"/>
                </a:moveTo>
                <a:cubicBezTo>
                  <a:pt x="432" y="366"/>
                  <a:pt x="432" y="366"/>
                  <a:pt x="432" y="366"/>
                </a:cubicBezTo>
                <a:cubicBezTo>
                  <a:pt x="430" y="380"/>
                  <a:pt x="430" y="380"/>
                  <a:pt x="430" y="380"/>
                </a:cubicBezTo>
                <a:cubicBezTo>
                  <a:pt x="427" y="380"/>
                  <a:pt x="427" y="380"/>
                  <a:pt x="427" y="380"/>
                </a:cubicBezTo>
                <a:cubicBezTo>
                  <a:pt x="429" y="384"/>
                  <a:pt x="429" y="384"/>
                  <a:pt x="429" y="384"/>
                </a:cubicBezTo>
                <a:cubicBezTo>
                  <a:pt x="432" y="386"/>
                  <a:pt x="432" y="386"/>
                  <a:pt x="432" y="386"/>
                </a:cubicBezTo>
                <a:cubicBezTo>
                  <a:pt x="433" y="392"/>
                  <a:pt x="433" y="392"/>
                  <a:pt x="433" y="392"/>
                </a:cubicBezTo>
                <a:cubicBezTo>
                  <a:pt x="437" y="394"/>
                  <a:pt x="437" y="394"/>
                  <a:pt x="437" y="394"/>
                </a:cubicBezTo>
                <a:cubicBezTo>
                  <a:pt x="437" y="390"/>
                  <a:pt x="437" y="390"/>
                  <a:pt x="437" y="390"/>
                </a:cubicBezTo>
                <a:cubicBezTo>
                  <a:pt x="439" y="388"/>
                  <a:pt x="439" y="388"/>
                  <a:pt x="439" y="388"/>
                </a:cubicBezTo>
                <a:cubicBezTo>
                  <a:pt x="439" y="385"/>
                  <a:pt x="439" y="385"/>
                  <a:pt x="439" y="385"/>
                </a:cubicBezTo>
                <a:cubicBezTo>
                  <a:pt x="436" y="382"/>
                  <a:pt x="436" y="382"/>
                  <a:pt x="436" y="382"/>
                </a:cubicBezTo>
                <a:lnTo>
                  <a:pt x="435" y="364"/>
                </a:lnTo>
                <a:close/>
                <a:moveTo>
                  <a:pt x="434" y="362"/>
                </a:moveTo>
                <a:cubicBezTo>
                  <a:pt x="436" y="358"/>
                  <a:pt x="435" y="353"/>
                  <a:pt x="433" y="357"/>
                </a:cubicBezTo>
                <a:cubicBezTo>
                  <a:pt x="431" y="363"/>
                  <a:pt x="431" y="366"/>
                  <a:pt x="434" y="362"/>
                </a:cubicBezTo>
                <a:close/>
                <a:moveTo>
                  <a:pt x="420" y="398"/>
                </a:moveTo>
                <a:cubicBezTo>
                  <a:pt x="419" y="402"/>
                  <a:pt x="422" y="400"/>
                  <a:pt x="424" y="399"/>
                </a:cubicBezTo>
                <a:cubicBezTo>
                  <a:pt x="430" y="396"/>
                  <a:pt x="429" y="394"/>
                  <a:pt x="429" y="394"/>
                </a:cubicBezTo>
                <a:cubicBezTo>
                  <a:pt x="429" y="394"/>
                  <a:pt x="420" y="393"/>
                  <a:pt x="420" y="398"/>
                </a:cubicBezTo>
                <a:close/>
              </a:path>
            </a:pathLst>
          </a:custGeom>
          <a:ln>
            <a:noFill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6" name="Freeform 33"/>
          <p:cNvSpPr>
            <a:spLocks noEditPoints="1"/>
          </p:cNvSpPr>
          <p:nvPr/>
        </p:nvSpPr>
        <p:spPr bwMode="auto">
          <a:xfrm>
            <a:off x="5097463" y="3105944"/>
            <a:ext cx="2082800" cy="1414462"/>
          </a:xfrm>
          <a:custGeom>
            <a:avLst/>
            <a:gdLst/>
            <a:ahLst/>
            <a:cxnLst>
              <a:cxn ang="0">
                <a:pos x="377" y="481"/>
              </a:cxn>
              <a:cxn ang="0">
                <a:pos x="283" y="108"/>
              </a:cxn>
              <a:cxn ang="0">
                <a:pos x="252" y="108"/>
              </a:cxn>
              <a:cxn ang="0">
                <a:pos x="219" y="110"/>
              </a:cxn>
              <a:cxn ang="0">
                <a:pos x="175" y="113"/>
              </a:cxn>
              <a:cxn ang="0">
                <a:pos x="116" y="113"/>
              </a:cxn>
              <a:cxn ang="0">
                <a:pos x="32" y="155"/>
              </a:cxn>
              <a:cxn ang="0">
                <a:pos x="55" y="201"/>
              </a:cxn>
              <a:cxn ang="0">
                <a:pos x="12" y="288"/>
              </a:cxn>
              <a:cxn ang="0">
                <a:pos x="9" y="330"/>
              </a:cxn>
              <a:cxn ang="0">
                <a:pos x="19" y="373"/>
              </a:cxn>
              <a:cxn ang="0">
                <a:pos x="46" y="385"/>
              </a:cxn>
              <a:cxn ang="0">
                <a:pos x="150" y="374"/>
              </a:cxn>
              <a:cxn ang="0">
                <a:pos x="214" y="330"/>
              </a:cxn>
              <a:cxn ang="0">
                <a:pos x="253" y="324"/>
              </a:cxn>
              <a:cxn ang="0">
                <a:pos x="281" y="335"/>
              </a:cxn>
              <a:cxn ang="0">
                <a:pos x="320" y="348"/>
              </a:cxn>
              <a:cxn ang="0">
                <a:pos x="343" y="377"/>
              </a:cxn>
              <a:cxn ang="0">
                <a:pos x="362" y="424"/>
              </a:cxn>
              <a:cxn ang="0">
                <a:pos x="334" y="462"/>
              </a:cxn>
              <a:cxn ang="0">
                <a:pos x="307" y="502"/>
              </a:cxn>
              <a:cxn ang="0">
                <a:pos x="363" y="493"/>
              </a:cxn>
              <a:cxn ang="0">
                <a:pos x="374" y="485"/>
              </a:cxn>
              <a:cxn ang="0">
                <a:pos x="375" y="481"/>
              </a:cxn>
              <a:cxn ang="0">
                <a:pos x="387" y="460"/>
              </a:cxn>
              <a:cxn ang="0">
                <a:pos x="400" y="441"/>
              </a:cxn>
              <a:cxn ang="0">
                <a:pos x="435" y="387"/>
              </a:cxn>
              <a:cxn ang="0">
                <a:pos x="456" y="390"/>
              </a:cxn>
              <a:cxn ang="0">
                <a:pos x="445" y="405"/>
              </a:cxn>
              <a:cxn ang="0">
                <a:pos x="530" y="390"/>
              </a:cxn>
              <a:cxn ang="0">
                <a:pos x="509" y="431"/>
              </a:cxn>
              <a:cxn ang="0">
                <a:pos x="521" y="450"/>
              </a:cxn>
              <a:cxn ang="0">
                <a:pos x="554" y="488"/>
              </a:cxn>
              <a:cxn ang="0">
                <a:pos x="629" y="441"/>
              </a:cxn>
              <a:cxn ang="0">
                <a:pos x="672" y="403"/>
              </a:cxn>
              <a:cxn ang="0">
                <a:pos x="608" y="419"/>
              </a:cxn>
              <a:cxn ang="0">
                <a:pos x="587" y="386"/>
              </a:cxn>
              <a:cxn ang="0">
                <a:pos x="554" y="388"/>
              </a:cxn>
              <a:cxn ang="0">
                <a:pos x="562" y="378"/>
              </a:cxn>
              <a:cxn ang="0">
                <a:pos x="588" y="379"/>
              </a:cxn>
              <a:cxn ang="0">
                <a:pos x="592" y="336"/>
              </a:cxn>
              <a:cxn ang="0">
                <a:pos x="657" y="308"/>
              </a:cxn>
              <a:cxn ang="0">
                <a:pos x="690" y="271"/>
              </a:cxn>
              <a:cxn ang="0">
                <a:pos x="755" y="190"/>
              </a:cxn>
              <a:cxn ang="0">
                <a:pos x="731" y="147"/>
              </a:cxn>
              <a:cxn ang="0">
                <a:pos x="734" y="101"/>
              </a:cxn>
              <a:cxn ang="0">
                <a:pos x="700" y="79"/>
              </a:cxn>
              <a:cxn ang="0">
                <a:pos x="674" y="84"/>
              </a:cxn>
              <a:cxn ang="0">
                <a:pos x="634" y="92"/>
              </a:cxn>
              <a:cxn ang="0">
                <a:pos x="599" y="69"/>
              </a:cxn>
              <a:cxn ang="0">
                <a:pos x="559" y="91"/>
              </a:cxn>
              <a:cxn ang="0">
                <a:pos x="503" y="68"/>
              </a:cxn>
              <a:cxn ang="0">
                <a:pos x="468" y="60"/>
              </a:cxn>
              <a:cxn ang="0">
                <a:pos x="454" y="30"/>
              </a:cxn>
              <a:cxn ang="0">
                <a:pos x="394" y="7"/>
              </a:cxn>
              <a:cxn ang="0">
                <a:pos x="348" y="50"/>
              </a:cxn>
            </a:cxnLst>
            <a:rect l="0" t="0" r="r" b="b"/>
            <a:pathLst>
              <a:path w="756" h="515">
                <a:moveTo>
                  <a:pt x="377" y="481"/>
                </a:moveTo>
                <a:cubicBezTo>
                  <a:pt x="381" y="480"/>
                  <a:pt x="381" y="480"/>
                  <a:pt x="381" y="480"/>
                </a:cubicBezTo>
                <a:cubicBezTo>
                  <a:pt x="386" y="473"/>
                  <a:pt x="386" y="473"/>
                  <a:pt x="386" y="473"/>
                </a:cubicBezTo>
                <a:cubicBezTo>
                  <a:pt x="390" y="466"/>
                  <a:pt x="390" y="466"/>
                  <a:pt x="390" y="466"/>
                </a:cubicBezTo>
                <a:cubicBezTo>
                  <a:pt x="384" y="471"/>
                  <a:pt x="384" y="471"/>
                  <a:pt x="384" y="471"/>
                </a:cubicBezTo>
                <a:lnTo>
                  <a:pt x="377" y="481"/>
                </a:lnTo>
                <a:close/>
                <a:moveTo>
                  <a:pt x="338" y="50"/>
                </a:moveTo>
                <a:cubicBezTo>
                  <a:pt x="338" y="50"/>
                  <a:pt x="336" y="56"/>
                  <a:pt x="325" y="57"/>
                </a:cubicBezTo>
                <a:cubicBezTo>
                  <a:pt x="314" y="58"/>
                  <a:pt x="313" y="77"/>
                  <a:pt x="312" y="90"/>
                </a:cubicBezTo>
                <a:cubicBezTo>
                  <a:pt x="311" y="104"/>
                  <a:pt x="321" y="106"/>
                  <a:pt x="318" y="111"/>
                </a:cubicBezTo>
                <a:cubicBezTo>
                  <a:pt x="314" y="116"/>
                  <a:pt x="308" y="106"/>
                  <a:pt x="303" y="101"/>
                </a:cubicBezTo>
                <a:cubicBezTo>
                  <a:pt x="296" y="94"/>
                  <a:pt x="283" y="108"/>
                  <a:pt x="283" y="108"/>
                </a:cubicBezTo>
                <a:cubicBezTo>
                  <a:pt x="280" y="105"/>
                  <a:pt x="280" y="105"/>
                  <a:pt x="280" y="105"/>
                </a:cubicBezTo>
                <a:cubicBezTo>
                  <a:pt x="271" y="109"/>
                  <a:pt x="271" y="109"/>
                  <a:pt x="271" y="109"/>
                </a:cubicBezTo>
                <a:cubicBezTo>
                  <a:pt x="271" y="109"/>
                  <a:pt x="271" y="117"/>
                  <a:pt x="266" y="117"/>
                </a:cubicBezTo>
                <a:cubicBezTo>
                  <a:pt x="260" y="118"/>
                  <a:pt x="260" y="105"/>
                  <a:pt x="260" y="105"/>
                </a:cubicBezTo>
                <a:cubicBezTo>
                  <a:pt x="254" y="102"/>
                  <a:pt x="254" y="102"/>
                  <a:pt x="254" y="102"/>
                </a:cubicBezTo>
                <a:cubicBezTo>
                  <a:pt x="252" y="108"/>
                  <a:pt x="252" y="108"/>
                  <a:pt x="252" y="108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3" y="110"/>
                  <a:pt x="244" y="118"/>
                  <a:pt x="239" y="119"/>
                </a:cubicBezTo>
                <a:cubicBezTo>
                  <a:pt x="234" y="120"/>
                  <a:pt x="236" y="111"/>
                  <a:pt x="236" y="111"/>
                </a:cubicBezTo>
                <a:cubicBezTo>
                  <a:pt x="227" y="113"/>
                  <a:pt x="227" y="113"/>
                  <a:pt x="227" y="113"/>
                </a:cubicBezTo>
                <a:cubicBezTo>
                  <a:pt x="224" y="118"/>
                  <a:pt x="224" y="118"/>
                  <a:pt x="224" y="118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0" y="118"/>
                  <a:pt x="210" y="118"/>
                  <a:pt x="210" y="118"/>
                </a:cubicBezTo>
                <a:cubicBezTo>
                  <a:pt x="202" y="118"/>
                  <a:pt x="202" y="118"/>
                  <a:pt x="202" y="118"/>
                </a:cubicBezTo>
                <a:cubicBezTo>
                  <a:pt x="202" y="118"/>
                  <a:pt x="205" y="126"/>
                  <a:pt x="202" y="126"/>
                </a:cubicBezTo>
                <a:cubicBezTo>
                  <a:pt x="198" y="126"/>
                  <a:pt x="197" y="120"/>
                  <a:pt x="197" y="120"/>
                </a:cubicBezTo>
                <a:cubicBezTo>
                  <a:pt x="197" y="120"/>
                  <a:pt x="193" y="119"/>
                  <a:pt x="185" y="121"/>
                </a:cubicBezTo>
                <a:cubicBezTo>
                  <a:pt x="177" y="123"/>
                  <a:pt x="180" y="118"/>
                  <a:pt x="175" y="113"/>
                </a:cubicBezTo>
                <a:cubicBezTo>
                  <a:pt x="170" y="106"/>
                  <a:pt x="164" y="118"/>
                  <a:pt x="164" y="118"/>
                </a:cubicBezTo>
                <a:cubicBezTo>
                  <a:pt x="153" y="113"/>
                  <a:pt x="153" y="113"/>
                  <a:pt x="153" y="113"/>
                </a:cubicBezTo>
                <a:cubicBezTo>
                  <a:pt x="146" y="117"/>
                  <a:pt x="146" y="117"/>
                  <a:pt x="146" y="117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22" y="111"/>
                  <a:pt x="116" y="113"/>
                </a:cubicBezTo>
                <a:cubicBezTo>
                  <a:pt x="111" y="115"/>
                  <a:pt x="108" y="118"/>
                  <a:pt x="99" y="117"/>
                </a:cubicBezTo>
                <a:cubicBezTo>
                  <a:pt x="91" y="116"/>
                  <a:pt x="90" y="117"/>
                  <a:pt x="81" y="121"/>
                </a:cubicBezTo>
                <a:cubicBezTo>
                  <a:pt x="73" y="125"/>
                  <a:pt x="67" y="122"/>
                  <a:pt x="60" y="127"/>
                </a:cubicBezTo>
                <a:cubicBezTo>
                  <a:pt x="52" y="132"/>
                  <a:pt x="60" y="139"/>
                  <a:pt x="51" y="145"/>
                </a:cubicBezTo>
                <a:cubicBezTo>
                  <a:pt x="43" y="151"/>
                  <a:pt x="42" y="146"/>
                  <a:pt x="37" y="146"/>
                </a:cubicBezTo>
                <a:cubicBezTo>
                  <a:pt x="32" y="146"/>
                  <a:pt x="32" y="153"/>
                  <a:pt x="32" y="155"/>
                </a:cubicBezTo>
                <a:cubicBezTo>
                  <a:pt x="33" y="158"/>
                  <a:pt x="35" y="162"/>
                  <a:pt x="35" y="166"/>
                </a:cubicBezTo>
                <a:cubicBezTo>
                  <a:pt x="35" y="172"/>
                  <a:pt x="40" y="173"/>
                  <a:pt x="44" y="177"/>
                </a:cubicBezTo>
                <a:cubicBezTo>
                  <a:pt x="48" y="180"/>
                  <a:pt x="50" y="185"/>
                  <a:pt x="52" y="188"/>
                </a:cubicBezTo>
                <a:cubicBezTo>
                  <a:pt x="55" y="192"/>
                  <a:pt x="63" y="195"/>
                  <a:pt x="63" y="195"/>
                </a:cubicBezTo>
                <a:cubicBezTo>
                  <a:pt x="60" y="198"/>
                  <a:pt x="60" y="198"/>
                  <a:pt x="60" y="198"/>
                </a:cubicBezTo>
                <a:cubicBezTo>
                  <a:pt x="60" y="198"/>
                  <a:pt x="56" y="199"/>
                  <a:pt x="55" y="201"/>
                </a:cubicBezTo>
                <a:cubicBezTo>
                  <a:pt x="54" y="203"/>
                  <a:pt x="58" y="204"/>
                  <a:pt x="61" y="205"/>
                </a:cubicBezTo>
                <a:cubicBezTo>
                  <a:pt x="64" y="208"/>
                  <a:pt x="64" y="216"/>
                  <a:pt x="61" y="224"/>
                </a:cubicBezTo>
                <a:cubicBezTo>
                  <a:pt x="58" y="231"/>
                  <a:pt x="47" y="228"/>
                  <a:pt x="47" y="228"/>
                </a:cubicBezTo>
                <a:cubicBezTo>
                  <a:pt x="47" y="228"/>
                  <a:pt x="37" y="246"/>
                  <a:pt x="33" y="249"/>
                </a:cubicBezTo>
                <a:cubicBezTo>
                  <a:pt x="30" y="253"/>
                  <a:pt x="29" y="264"/>
                  <a:pt x="25" y="271"/>
                </a:cubicBezTo>
                <a:cubicBezTo>
                  <a:pt x="22" y="278"/>
                  <a:pt x="12" y="288"/>
                  <a:pt x="12" y="288"/>
                </a:cubicBezTo>
                <a:cubicBezTo>
                  <a:pt x="12" y="288"/>
                  <a:pt x="18" y="295"/>
                  <a:pt x="18" y="300"/>
                </a:cubicBezTo>
                <a:cubicBezTo>
                  <a:pt x="19" y="305"/>
                  <a:pt x="18" y="308"/>
                  <a:pt x="19" y="311"/>
                </a:cubicBezTo>
                <a:cubicBezTo>
                  <a:pt x="21" y="314"/>
                  <a:pt x="29" y="316"/>
                  <a:pt x="29" y="316"/>
                </a:cubicBezTo>
                <a:cubicBezTo>
                  <a:pt x="28" y="322"/>
                  <a:pt x="28" y="322"/>
                  <a:pt x="28" y="322"/>
                </a:cubicBezTo>
                <a:cubicBezTo>
                  <a:pt x="14" y="318"/>
                  <a:pt x="14" y="318"/>
                  <a:pt x="14" y="318"/>
                </a:cubicBezTo>
                <a:cubicBezTo>
                  <a:pt x="9" y="330"/>
                  <a:pt x="9" y="330"/>
                  <a:pt x="9" y="330"/>
                </a:cubicBezTo>
                <a:cubicBezTo>
                  <a:pt x="8" y="343"/>
                  <a:pt x="8" y="343"/>
                  <a:pt x="8" y="343"/>
                </a:cubicBezTo>
                <a:cubicBezTo>
                  <a:pt x="8" y="343"/>
                  <a:pt x="0" y="351"/>
                  <a:pt x="0" y="355"/>
                </a:cubicBezTo>
                <a:cubicBezTo>
                  <a:pt x="0" y="359"/>
                  <a:pt x="2" y="366"/>
                  <a:pt x="2" y="366"/>
                </a:cubicBezTo>
                <a:cubicBezTo>
                  <a:pt x="2" y="366"/>
                  <a:pt x="6" y="366"/>
                  <a:pt x="8" y="368"/>
                </a:cubicBezTo>
                <a:cubicBezTo>
                  <a:pt x="10" y="369"/>
                  <a:pt x="13" y="374"/>
                  <a:pt x="13" y="374"/>
                </a:cubicBezTo>
                <a:cubicBezTo>
                  <a:pt x="13" y="374"/>
                  <a:pt x="16" y="373"/>
                  <a:pt x="19" y="373"/>
                </a:cubicBezTo>
                <a:cubicBezTo>
                  <a:pt x="22" y="374"/>
                  <a:pt x="22" y="377"/>
                  <a:pt x="24" y="379"/>
                </a:cubicBezTo>
                <a:cubicBezTo>
                  <a:pt x="26" y="383"/>
                  <a:pt x="28" y="379"/>
                  <a:pt x="35" y="381"/>
                </a:cubicBezTo>
                <a:cubicBezTo>
                  <a:pt x="43" y="383"/>
                  <a:pt x="37" y="388"/>
                  <a:pt x="37" y="388"/>
                </a:cubicBezTo>
                <a:cubicBezTo>
                  <a:pt x="40" y="389"/>
                  <a:pt x="40" y="389"/>
                  <a:pt x="40" y="389"/>
                </a:cubicBezTo>
                <a:cubicBezTo>
                  <a:pt x="42" y="384"/>
                  <a:pt x="42" y="384"/>
                  <a:pt x="42" y="384"/>
                </a:cubicBezTo>
                <a:cubicBezTo>
                  <a:pt x="46" y="385"/>
                  <a:pt x="46" y="385"/>
                  <a:pt x="46" y="385"/>
                </a:cubicBezTo>
                <a:cubicBezTo>
                  <a:pt x="46" y="385"/>
                  <a:pt x="45" y="374"/>
                  <a:pt x="50" y="374"/>
                </a:cubicBezTo>
                <a:cubicBezTo>
                  <a:pt x="57" y="374"/>
                  <a:pt x="51" y="384"/>
                  <a:pt x="64" y="383"/>
                </a:cubicBezTo>
                <a:cubicBezTo>
                  <a:pt x="76" y="382"/>
                  <a:pt x="99" y="381"/>
                  <a:pt x="99" y="381"/>
                </a:cubicBezTo>
                <a:cubicBezTo>
                  <a:pt x="99" y="381"/>
                  <a:pt x="108" y="374"/>
                  <a:pt x="113" y="376"/>
                </a:cubicBezTo>
                <a:cubicBezTo>
                  <a:pt x="117" y="377"/>
                  <a:pt x="127" y="390"/>
                  <a:pt x="137" y="388"/>
                </a:cubicBezTo>
                <a:cubicBezTo>
                  <a:pt x="146" y="385"/>
                  <a:pt x="134" y="378"/>
                  <a:pt x="150" y="374"/>
                </a:cubicBezTo>
                <a:cubicBezTo>
                  <a:pt x="165" y="370"/>
                  <a:pt x="182" y="361"/>
                  <a:pt x="182" y="361"/>
                </a:cubicBezTo>
                <a:cubicBezTo>
                  <a:pt x="182" y="361"/>
                  <a:pt x="186" y="340"/>
                  <a:pt x="202" y="339"/>
                </a:cubicBezTo>
                <a:cubicBezTo>
                  <a:pt x="202" y="336"/>
                  <a:pt x="202" y="336"/>
                  <a:pt x="202" y="336"/>
                </a:cubicBezTo>
                <a:cubicBezTo>
                  <a:pt x="205" y="336"/>
                  <a:pt x="205" y="336"/>
                  <a:pt x="205" y="336"/>
                </a:cubicBezTo>
                <a:cubicBezTo>
                  <a:pt x="205" y="336"/>
                  <a:pt x="198" y="329"/>
                  <a:pt x="204" y="328"/>
                </a:cubicBezTo>
                <a:cubicBezTo>
                  <a:pt x="210" y="326"/>
                  <a:pt x="211" y="330"/>
                  <a:pt x="214" y="330"/>
                </a:cubicBezTo>
                <a:cubicBezTo>
                  <a:pt x="217" y="330"/>
                  <a:pt x="215" y="324"/>
                  <a:pt x="215" y="324"/>
                </a:cubicBezTo>
                <a:cubicBezTo>
                  <a:pt x="222" y="327"/>
                  <a:pt x="222" y="327"/>
                  <a:pt x="222" y="327"/>
                </a:cubicBezTo>
                <a:cubicBezTo>
                  <a:pt x="226" y="322"/>
                  <a:pt x="226" y="322"/>
                  <a:pt x="226" y="322"/>
                </a:cubicBezTo>
                <a:cubicBezTo>
                  <a:pt x="234" y="323"/>
                  <a:pt x="234" y="323"/>
                  <a:pt x="234" y="323"/>
                </a:cubicBezTo>
                <a:cubicBezTo>
                  <a:pt x="234" y="323"/>
                  <a:pt x="231" y="314"/>
                  <a:pt x="240" y="318"/>
                </a:cubicBezTo>
                <a:cubicBezTo>
                  <a:pt x="247" y="320"/>
                  <a:pt x="253" y="324"/>
                  <a:pt x="253" y="324"/>
                </a:cubicBezTo>
                <a:cubicBezTo>
                  <a:pt x="259" y="324"/>
                  <a:pt x="259" y="324"/>
                  <a:pt x="259" y="324"/>
                </a:cubicBezTo>
                <a:cubicBezTo>
                  <a:pt x="261" y="329"/>
                  <a:pt x="261" y="329"/>
                  <a:pt x="261" y="329"/>
                </a:cubicBezTo>
                <a:cubicBezTo>
                  <a:pt x="273" y="325"/>
                  <a:pt x="273" y="325"/>
                  <a:pt x="273" y="325"/>
                </a:cubicBezTo>
                <a:cubicBezTo>
                  <a:pt x="272" y="331"/>
                  <a:pt x="272" y="331"/>
                  <a:pt x="272" y="331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81" y="335"/>
                  <a:pt x="281" y="335"/>
                  <a:pt x="281" y="335"/>
                </a:cubicBezTo>
                <a:cubicBezTo>
                  <a:pt x="281" y="335"/>
                  <a:pt x="278" y="328"/>
                  <a:pt x="281" y="328"/>
                </a:cubicBezTo>
                <a:cubicBezTo>
                  <a:pt x="285" y="328"/>
                  <a:pt x="295" y="329"/>
                  <a:pt x="295" y="329"/>
                </a:cubicBezTo>
                <a:cubicBezTo>
                  <a:pt x="301" y="338"/>
                  <a:pt x="301" y="338"/>
                  <a:pt x="301" y="338"/>
                </a:cubicBezTo>
                <a:cubicBezTo>
                  <a:pt x="308" y="337"/>
                  <a:pt x="308" y="337"/>
                  <a:pt x="308" y="337"/>
                </a:cubicBezTo>
                <a:cubicBezTo>
                  <a:pt x="311" y="332"/>
                  <a:pt x="311" y="332"/>
                  <a:pt x="311" y="332"/>
                </a:cubicBezTo>
                <a:cubicBezTo>
                  <a:pt x="311" y="332"/>
                  <a:pt x="320" y="343"/>
                  <a:pt x="320" y="348"/>
                </a:cubicBezTo>
                <a:cubicBezTo>
                  <a:pt x="320" y="355"/>
                  <a:pt x="318" y="361"/>
                  <a:pt x="318" y="361"/>
                </a:cubicBezTo>
                <a:cubicBezTo>
                  <a:pt x="322" y="368"/>
                  <a:pt x="322" y="368"/>
                  <a:pt x="322" y="368"/>
                </a:cubicBezTo>
                <a:cubicBezTo>
                  <a:pt x="322" y="368"/>
                  <a:pt x="326" y="367"/>
                  <a:pt x="327" y="368"/>
                </a:cubicBezTo>
                <a:cubicBezTo>
                  <a:pt x="328" y="369"/>
                  <a:pt x="336" y="374"/>
                  <a:pt x="336" y="374"/>
                </a:cubicBezTo>
                <a:cubicBezTo>
                  <a:pt x="339" y="369"/>
                  <a:pt x="339" y="369"/>
                  <a:pt x="339" y="369"/>
                </a:cubicBezTo>
                <a:cubicBezTo>
                  <a:pt x="343" y="377"/>
                  <a:pt x="343" y="377"/>
                  <a:pt x="343" y="377"/>
                </a:cubicBezTo>
                <a:cubicBezTo>
                  <a:pt x="343" y="377"/>
                  <a:pt x="341" y="393"/>
                  <a:pt x="349" y="394"/>
                </a:cubicBezTo>
                <a:cubicBezTo>
                  <a:pt x="355" y="395"/>
                  <a:pt x="359" y="391"/>
                  <a:pt x="362" y="398"/>
                </a:cubicBezTo>
                <a:cubicBezTo>
                  <a:pt x="367" y="403"/>
                  <a:pt x="362" y="419"/>
                  <a:pt x="367" y="420"/>
                </a:cubicBezTo>
                <a:cubicBezTo>
                  <a:pt x="371" y="421"/>
                  <a:pt x="378" y="424"/>
                  <a:pt x="378" y="424"/>
                </a:cubicBezTo>
                <a:cubicBezTo>
                  <a:pt x="367" y="430"/>
                  <a:pt x="367" y="430"/>
                  <a:pt x="367" y="430"/>
                </a:cubicBezTo>
                <a:cubicBezTo>
                  <a:pt x="367" y="430"/>
                  <a:pt x="365" y="424"/>
                  <a:pt x="362" y="424"/>
                </a:cubicBezTo>
                <a:cubicBezTo>
                  <a:pt x="360" y="424"/>
                  <a:pt x="362" y="431"/>
                  <a:pt x="358" y="432"/>
                </a:cubicBezTo>
                <a:cubicBezTo>
                  <a:pt x="354" y="433"/>
                  <a:pt x="346" y="426"/>
                  <a:pt x="346" y="426"/>
                </a:cubicBezTo>
                <a:cubicBezTo>
                  <a:pt x="346" y="426"/>
                  <a:pt x="343" y="435"/>
                  <a:pt x="340" y="435"/>
                </a:cubicBezTo>
                <a:cubicBezTo>
                  <a:pt x="337" y="435"/>
                  <a:pt x="342" y="417"/>
                  <a:pt x="326" y="430"/>
                </a:cubicBezTo>
                <a:cubicBezTo>
                  <a:pt x="321" y="435"/>
                  <a:pt x="334" y="448"/>
                  <a:pt x="334" y="448"/>
                </a:cubicBezTo>
                <a:cubicBezTo>
                  <a:pt x="334" y="462"/>
                  <a:pt x="334" y="462"/>
                  <a:pt x="334" y="462"/>
                </a:cubicBezTo>
                <a:cubicBezTo>
                  <a:pt x="325" y="468"/>
                  <a:pt x="325" y="468"/>
                  <a:pt x="325" y="468"/>
                </a:cubicBezTo>
                <a:cubicBezTo>
                  <a:pt x="328" y="473"/>
                  <a:pt x="328" y="473"/>
                  <a:pt x="328" y="473"/>
                </a:cubicBezTo>
                <a:cubicBezTo>
                  <a:pt x="317" y="485"/>
                  <a:pt x="317" y="485"/>
                  <a:pt x="317" y="485"/>
                </a:cubicBezTo>
                <a:cubicBezTo>
                  <a:pt x="317" y="485"/>
                  <a:pt x="325" y="494"/>
                  <a:pt x="322" y="497"/>
                </a:cubicBezTo>
                <a:cubicBezTo>
                  <a:pt x="319" y="501"/>
                  <a:pt x="310" y="499"/>
                  <a:pt x="310" y="499"/>
                </a:cubicBezTo>
                <a:cubicBezTo>
                  <a:pt x="307" y="502"/>
                  <a:pt x="307" y="502"/>
                  <a:pt x="307" y="502"/>
                </a:cubicBezTo>
                <a:cubicBezTo>
                  <a:pt x="312" y="504"/>
                  <a:pt x="312" y="504"/>
                  <a:pt x="312" y="504"/>
                </a:cubicBezTo>
                <a:cubicBezTo>
                  <a:pt x="312" y="504"/>
                  <a:pt x="311" y="510"/>
                  <a:pt x="322" y="512"/>
                </a:cubicBezTo>
                <a:cubicBezTo>
                  <a:pt x="334" y="515"/>
                  <a:pt x="337" y="514"/>
                  <a:pt x="337" y="514"/>
                </a:cubicBezTo>
                <a:cubicBezTo>
                  <a:pt x="337" y="507"/>
                  <a:pt x="337" y="507"/>
                  <a:pt x="337" y="507"/>
                </a:cubicBezTo>
                <a:cubicBezTo>
                  <a:pt x="342" y="507"/>
                  <a:pt x="342" y="507"/>
                  <a:pt x="342" y="507"/>
                </a:cubicBezTo>
                <a:cubicBezTo>
                  <a:pt x="342" y="507"/>
                  <a:pt x="354" y="492"/>
                  <a:pt x="363" y="493"/>
                </a:cubicBezTo>
                <a:cubicBezTo>
                  <a:pt x="374" y="495"/>
                  <a:pt x="378" y="504"/>
                  <a:pt x="378" y="504"/>
                </a:cubicBezTo>
                <a:cubicBezTo>
                  <a:pt x="378" y="505"/>
                  <a:pt x="378" y="505"/>
                  <a:pt x="378" y="505"/>
                </a:cubicBezTo>
                <a:cubicBezTo>
                  <a:pt x="379" y="503"/>
                  <a:pt x="382" y="500"/>
                  <a:pt x="381" y="497"/>
                </a:cubicBezTo>
                <a:cubicBezTo>
                  <a:pt x="379" y="494"/>
                  <a:pt x="376" y="490"/>
                  <a:pt x="376" y="490"/>
                </a:cubicBezTo>
                <a:cubicBezTo>
                  <a:pt x="371" y="489"/>
                  <a:pt x="371" y="489"/>
                  <a:pt x="371" y="489"/>
                </a:cubicBezTo>
                <a:cubicBezTo>
                  <a:pt x="374" y="485"/>
                  <a:pt x="374" y="485"/>
                  <a:pt x="374" y="485"/>
                </a:cubicBezTo>
                <a:cubicBezTo>
                  <a:pt x="373" y="484"/>
                  <a:pt x="373" y="484"/>
                  <a:pt x="373" y="484"/>
                </a:cubicBezTo>
                <a:cubicBezTo>
                  <a:pt x="369" y="484"/>
                  <a:pt x="369" y="484"/>
                  <a:pt x="369" y="484"/>
                </a:cubicBezTo>
                <a:cubicBezTo>
                  <a:pt x="366" y="468"/>
                  <a:pt x="366" y="468"/>
                  <a:pt x="366" y="468"/>
                </a:cubicBezTo>
                <a:cubicBezTo>
                  <a:pt x="369" y="467"/>
                  <a:pt x="369" y="467"/>
                  <a:pt x="369" y="467"/>
                </a:cubicBezTo>
                <a:cubicBezTo>
                  <a:pt x="371" y="474"/>
                  <a:pt x="371" y="474"/>
                  <a:pt x="371" y="474"/>
                </a:cubicBezTo>
                <a:cubicBezTo>
                  <a:pt x="375" y="481"/>
                  <a:pt x="375" y="481"/>
                  <a:pt x="375" y="481"/>
                </a:cubicBezTo>
                <a:cubicBezTo>
                  <a:pt x="378" y="477"/>
                  <a:pt x="378" y="477"/>
                  <a:pt x="378" y="477"/>
                </a:cubicBezTo>
                <a:cubicBezTo>
                  <a:pt x="377" y="472"/>
                  <a:pt x="377" y="472"/>
                  <a:pt x="377" y="472"/>
                </a:cubicBezTo>
                <a:cubicBezTo>
                  <a:pt x="383" y="471"/>
                  <a:pt x="383" y="471"/>
                  <a:pt x="383" y="471"/>
                </a:cubicBezTo>
                <a:cubicBezTo>
                  <a:pt x="379" y="463"/>
                  <a:pt x="379" y="463"/>
                  <a:pt x="379" y="463"/>
                </a:cubicBezTo>
                <a:cubicBezTo>
                  <a:pt x="387" y="464"/>
                  <a:pt x="387" y="464"/>
                  <a:pt x="387" y="464"/>
                </a:cubicBezTo>
                <a:cubicBezTo>
                  <a:pt x="387" y="460"/>
                  <a:pt x="387" y="460"/>
                  <a:pt x="387" y="460"/>
                </a:cubicBezTo>
                <a:cubicBezTo>
                  <a:pt x="390" y="463"/>
                  <a:pt x="390" y="463"/>
                  <a:pt x="390" y="463"/>
                </a:cubicBezTo>
                <a:cubicBezTo>
                  <a:pt x="402" y="449"/>
                  <a:pt x="402" y="449"/>
                  <a:pt x="402" y="449"/>
                </a:cubicBezTo>
                <a:cubicBezTo>
                  <a:pt x="394" y="439"/>
                  <a:pt x="394" y="439"/>
                  <a:pt x="394" y="439"/>
                </a:cubicBezTo>
                <a:cubicBezTo>
                  <a:pt x="394" y="439"/>
                  <a:pt x="378" y="437"/>
                  <a:pt x="381" y="432"/>
                </a:cubicBezTo>
                <a:cubicBezTo>
                  <a:pt x="382" y="427"/>
                  <a:pt x="388" y="429"/>
                  <a:pt x="388" y="429"/>
                </a:cubicBezTo>
                <a:cubicBezTo>
                  <a:pt x="400" y="441"/>
                  <a:pt x="400" y="441"/>
                  <a:pt x="400" y="441"/>
                </a:cubicBezTo>
                <a:cubicBezTo>
                  <a:pt x="407" y="419"/>
                  <a:pt x="407" y="419"/>
                  <a:pt x="407" y="419"/>
                </a:cubicBezTo>
                <a:cubicBezTo>
                  <a:pt x="407" y="410"/>
                  <a:pt x="407" y="410"/>
                  <a:pt x="407" y="410"/>
                </a:cubicBezTo>
                <a:cubicBezTo>
                  <a:pt x="421" y="405"/>
                  <a:pt x="421" y="405"/>
                  <a:pt x="421" y="405"/>
                </a:cubicBezTo>
                <a:cubicBezTo>
                  <a:pt x="425" y="388"/>
                  <a:pt x="425" y="388"/>
                  <a:pt x="425" y="388"/>
                </a:cubicBezTo>
                <a:cubicBezTo>
                  <a:pt x="426" y="394"/>
                  <a:pt x="426" y="394"/>
                  <a:pt x="426" y="394"/>
                </a:cubicBezTo>
                <a:cubicBezTo>
                  <a:pt x="435" y="387"/>
                  <a:pt x="435" y="387"/>
                  <a:pt x="435" y="387"/>
                </a:cubicBezTo>
                <a:cubicBezTo>
                  <a:pt x="435" y="387"/>
                  <a:pt x="437" y="388"/>
                  <a:pt x="441" y="386"/>
                </a:cubicBezTo>
                <a:cubicBezTo>
                  <a:pt x="447" y="385"/>
                  <a:pt x="447" y="367"/>
                  <a:pt x="447" y="367"/>
                </a:cubicBezTo>
                <a:cubicBezTo>
                  <a:pt x="447" y="367"/>
                  <a:pt x="447" y="381"/>
                  <a:pt x="453" y="381"/>
                </a:cubicBezTo>
                <a:cubicBezTo>
                  <a:pt x="459" y="381"/>
                  <a:pt x="470" y="384"/>
                  <a:pt x="470" y="384"/>
                </a:cubicBezTo>
                <a:cubicBezTo>
                  <a:pt x="457" y="387"/>
                  <a:pt x="457" y="387"/>
                  <a:pt x="457" y="387"/>
                </a:cubicBezTo>
                <a:cubicBezTo>
                  <a:pt x="456" y="390"/>
                  <a:pt x="456" y="390"/>
                  <a:pt x="456" y="390"/>
                </a:cubicBezTo>
                <a:cubicBezTo>
                  <a:pt x="443" y="391"/>
                  <a:pt x="443" y="391"/>
                  <a:pt x="443" y="391"/>
                </a:cubicBezTo>
                <a:cubicBezTo>
                  <a:pt x="437" y="393"/>
                  <a:pt x="437" y="393"/>
                  <a:pt x="437" y="393"/>
                </a:cubicBezTo>
                <a:cubicBezTo>
                  <a:pt x="442" y="395"/>
                  <a:pt x="442" y="395"/>
                  <a:pt x="442" y="395"/>
                </a:cubicBezTo>
                <a:cubicBezTo>
                  <a:pt x="447" y="394"/>
                  <a:pt x="447" y="394"/>
                  <a:pt x="447" y="394"/>
                </a:cubicBezTo>
                <a:cubicBezTo>
                  <a:pt x="447" y="394"/>
                  <a:pt x="463" y="392"/>
                  <a:pt x="459" y="395"/>
                </a:cubicBezTo>
                <a:cubicBezTo>
                  <a:pt x="456" y="400"/>
                  <a:pt x="445" y="405"/>
                  <a:pt x="445" y="405"/>
                </a:cubicBezTo>
                <a:cubicBezTo>
                  <a:pt x="451" y="407"/>
                  <a:pt x="451" y="407"/>
                  <a:pt x="451" y="407"/>
                </a:cubicBezTo>
                <a:cubicBezTo>
                  <a:pt x="451" y="407"/>
                  <a:pt x="459" y="402"/>
                  <a:pt x="464" y="404"/>
                </a:cubicBezTo>
                <a:cubicBezTo>
                  <a:pt x="467" y="406"/>
                  <a:pt x="472" y="411"/>
                  <a:pt x="482" y="410"/>
                </a:cubicBezTo>
                <a:cubicBezTo>
                  <a:pt x="490" y="408"/>
                  <a:pt x="499" y="402"/>
                  <a:pt x="504" y="400"/>
                </a:cubicBezTo>
                <a:cubicBezTo>
                  <a:pt x="510" y="398"/>
                  <a:pt x="526" y="398"/>
                  <a:pt x="526" y="398"/>
                </a:cubicBezTo>
                <a:cubicBezTo>
                  <a:pt x="530" y="390"/>
                  <a:pt x="530" y="390"/>
                  <a:pt x="530" y="390"/>
                </a:cubicBezTo>
                <a:cubicBezTo>
                  <a:pt x="536" y="401"/>
                  <a:pt x="536" y="401"/>
                  <a:pt x="536" y="401"/>
                </a:cubicBezTo>
                <a:cubicBezTo>
                  <a:pt x="542" y="402"/>
                  <a:pt x="542" y="402"/>
                  <a:pt x="542" y="402"/>
                </a:cubicBezTo>
                <a:cubicBezTo>
                  <a:pt x="540" y="409"/>
                  <a:pt x="540" y="409"/>
                  <a:pt x="540" y="409"/>
                </a:cubicBezTo>
                <a:cubicBezTo>
                  <a:pt x="521" y="418"/>
                  <a:pt x="521" y="418"/>
                  <a:pt x="521" y="418"/>
                </a:cubicBezTo>
                <a:cubicBezTo>
                  <a:pt x="520" y="423"/>
                  <a:pt x="520" y="423"/>
                  <a:pt x="520" y="423"/>
                </a:cubicBezTo>
                <a:cubicBezTo>
                  <a:pt x="509" y="431"/>
                  <a:pt x="509" y="431"/>
                  <a:pt x="509" y="431"/>
                </a:cubicBezTo>
                <a:cubicBezTo>
                  <a:pt x="509" y="431"/>
                  <a:pt x="512" y="436"/>
                  <a:pt x="509" y="437"/>
                </a:cubicBezTo>
                <a:cubicBezTo>
                  <a:pt x="507" y="439"/>
                  <a:pt x="503" y="440"/>
                  <a:pt x="503" y="440"/>
                </a:cubicBezTo>
                <a:cubicBezTo>
                  <a:pt x="496" y="455"/>
                  <a:pt x="496" y="455"/>
                  <a:pt x="496" y="455"/>
                </a:cubicBezTo>
                <a:cubicBezTo>
                  <a:pt x="507" y="455"/>
                  <a:pt x="507" y="455"/>
                  <a:pt x="507" y="455"/>
                </a:cubicBezTo>
                <a:cubicBezTo>
                  <a:pt x="507" y="455"/>
                  <a:pt x="510" y="449"/>
                  <a:pt x="514" y="449"/>
                </a:cubicBezTo>
                <a:cubicBezTo>
                  <a:pt x="517" y="448"/>
                  <a:pt x="521" y="450"/>
                  <a:pt x="521" y="450"/>
                </a:cubicBezTo>
                <a:cubicBezTo>
                  <a:pt x="524" y="444"/>
                  <a:pt x="524" y="444"/>
                  <a:pt x="524" y="444"/>
                </a:cubicBezTo>
                <a:cubicBezTo>
                  <a:pt x="524" y="444"/>
                  <a:pt x="522" y="451"/>
                  <a:pt x="530" y="454"/>
                </a:cubicBezTo>
                <a:cubicBezTo>
                  <a:pt x="536" y="458"/>
                  <a:pt x="537" y="452"/>
                  <a:pt x="543" y="453"/>
                </a:cubicBezTo>
                <a:cubicBezTo>
                  <a:pt x="550" y="454"/>
                  <a:pt x="555" y="464"/>
                  <a:pt x="556" y="471"/>
                </a:cubicBezTo>
                <a:cubicBezTo>
                  <a:pt x="557" y="479"/>
                  <a:pt x="558" y="487"/>
                  <a:pt x="558" y="487"/>
                </a:cubicBezTo>
                <a:cubicBezTo>
                  <a:pt x="554" y="488"/>
                  <a:pt x="554" y="488"/>
                  <a:pt x="554" y="488"/>
                </a:cubicBezTo>
                <a:cubicBezTo>
                  <a:pt x="555" y="493"/>
                  <a:pt x="555" y="493"/>
                  <a:pt x="555" y="493"/>
                </a:cubicBezTo>
                <a:cubicBezTo>
                  <a:pt x="555" y="493"/>
                  <a:pt x="564" y="500"/>
                  <a:pt x="573" y="498"/>
                </a:cubicBezTo>
                <a:cubicBezTo>
                  <a:pt x="583" y="496"/>
                  <a:pt x="594" y="485"/>
                  <a:pt x="597" y="480"/>
                </a:cubicBezTo>
                <a:cubicBezTo>
                  <a:pt x="599" y="473"/>
                  <a:pt x="596" y="468"/>
                  <a:pt x="606" y="460"/>
                </a:cubicBezTo>
                <a:cubicBezTo>
                  <a:pt x="616" y="451"/>
                  <a:pt x="618" y="450"/>
                  <a:pt x="623" y="451"/>
                </a:cubicBezTo>
                <a:cubicBezTo>
                  <a:pt x="629" y="453"/>
                  <a:pt x="627" y="446"/>
                  <a:pt x="629" y="441"/>
                </a:cubicBezTo>
                <a:cubicBezTo>
                  <a:pt x="631" y="438"/>
                  <a:pt x="635" y="438"/>
                  <a:pt x="635" y="438"/>
                </a:cubicBezTo>
                <a:cubicBezTo>
                  <a:pt x="635" y="438"/>
                  <a:pt x="631" y="424"/>
                  <a:pt x="638" y="424"/>
                </a:cubicBezTo>
                <a:cubicBezTo>
                  <a:pt x="646" y="424"/>
                  <a:pt x="647" y="432"/>
                  <a:pt x="655" y="429"/>
                </a:cubicBezTo>
                <a:cubicBezTo>
                  <a:pt x="665" y="425"/>
                  <a:pt x="663" y="421"/>
                  <a:pt x="665" y="421"/>
                </a:cubicBezTo>
                <a:cubicBezTo>
                  <a:pt x="668" y="420"/>
                  <a:pt x="680" y="418"/>
                  <a:pt x="679" y="414"/>
                </a:cubicBezTo>
                <a:cubicBezTo>
                  <a:pt x="678" y="409"/>
                  <a:pt x="671" y="406"/>
                  <a:pt x="672" y="403"/>
                </a:cubicBezTo>
                <a:cubicBezTo>
                  <a:pt x="674" y="400"/>
                  <a:pt x="681" y="398"/>
                  <a:pt x="680" y="393"/>
                </a:cubicBezTo>
                <a:cubicBezTo>
                  <a:pt x="678" y="390"/>
                  <a:pt x="669" y="390"/>
                  <a:pt x="662" y="392"/>
                </a:cubicBezTo>
                <a:cubicBezTo>
                  <a:pt x="655" y="395"/>
                  <a:pt x="655" y="402"/>
                  <a:pt x="652" y="403"/>
                </a:cubicBezTo>
                <a:cubicBezTo>
                  <a:pt x="650" y="405"/>
                  <a:pt x="646" y="400"/>
                  <a:pt x="643" y="403"/>
                </a:cubicBezTo>
                <a:cubicBezTo>
                  <a:pt x="639" y="406"/>
                  <a:pt x="639" y="417"/>
                  <a:pt x="633" y="418"/>
                </a:cubicBezTo>
                <a:cubicBezTo>
                  <a:pt x="625" y="419"/>
                  <a:pt x="608" y="419"/>
                  <a:pt x="608" y="419"/>
                </a:cubicBezTo>
                <a:cubicBezTo>
                  <a:pt x="608" y="419"/>
                  <a:pt x="614" y="411"/>
                  <a:pt x="608" y="405"/>
                </a:cubicBezTo>
                <a:cubicBezTo>
                  <a:pt x="603" y="399"/>
                  <a:pt x="590" y="400"/>
                  <a:pt x="590" y="400"/>
                </a:cubicBezTo>
                <a:cubicBezTo>
                  <a:pt x="588" y="395"/>
                  <a:pt x="588" y="395"/>
                  <a:pt x="588" y="395"/>
                </a:cubicBezTo>
                <a:cubicBezTo>
                  <a:pt x="583" y="401"/>
                  <a:pt x="583" y="401"/>
                  <a:pt x="583" y="401"/>
                </a:cubicBezTo>
                <a:cubicBezTo>
                  <a:pt x="590" y="388"/>
                  <a:pt x="590" y="388"/>
                  <a:pt x="590" y="388"/>
                </a:cubicBezTo>
                <a:cubicBezTo>
                  <a:pt x="587" y="386"/>
                  <a:pt x="587" y="386"/>
                  <a:pt x="587" y="386"/>
                </a:cubicBezTo>
                <a:cubicBezTo>
                  <a:pt x="579" y="397"/>
                  <a:pt x="579" y="397"/>
                  <a:pt x="579" y="397"/>
                </a:cubicBezTo>
                <a:cubicBezTo>
                  <a:pt x="579" y="397"/>
                  <a:pt x="584" y="386"/>
                  <a:pt x="583" y="386"/>
                </a:cubicBezTo>
                <a:cubicBezTo>
                  <a:pt x="581" y="387"/>
                  <a:pt x="576" y="389"/>
                  <a:pt x="576" y="389"/>
                </a:cubicBezTo>
                <a:cubicBezTo>
                  <a:pt x="576" y="389"/>
                  <a:pt x="571" y="387"/>
                  <a:pt x="568" y="387"/>
                </a:cubicBezTo>
                <a:cubicBezTo>
                  <a:pt x="564" y="387"/>
                  <a:pt x="562" y="391"/>
                  <a:pt x="562" y="391"/>
                </a:cubicBezTo>
                <a:cubicBezTo>
                  <a:pt x="554" y="388"/>
                  <a:pt x="554" y="388"/>
                  <a:pt x="554" y="388"/>
                </a:cubicBezTo>
                <a:cubicBezTo>
                  <a:pt x="554" y="388"/>
                  <a:pt x="549" y="392"/>
                  <a:pt x="542" y="388"/>
                </a:cubicBezTo>
                <a:cubicBezTo>
                  <a:pt x="536" y="384"/>
                  <a:pt x="538" y="381"/>
                  <a:pt x="542" y="379"/>
                </a:cubicBezTo>
                <a:cubicBezTo>
                  <a:pt x="547" y="379"/>
                  <a:pt x="553" y="385"/>
                  <a:pt x="553" y="385"/>
                </a:cubicBezTo>
                <a:cubicBezTo>
                  <a:pt x="556" y="378"/>
                  <a:pt x="556" y="378"/>
                  <a:pt x="556" y="378"/>
                </a:cubicBezTo>
                <a:cubicBezTo>
                  <a:pt x="553" y="372"/>
                  <a:pt x="553" y="372"/>
                  <a:pt x="553" y="372"/>
                </a:cubicBezTo>
                <a:cubicBezTo>
                  <a:pt x="562" y="378"/>
                  <a:pt x="562" y="378"/>
                  <a:pt x="562" y="378"/>
                </a:cubicBezTo>
                <a:cubicBezTo>
                  <a:pt x="572" y="377"/>
                  <a:pt x="572" y="377"/>
                  <a:pt x="572" y="377"/>
                </a:cubicBezTo>
                <a:cubicBezTo>
                  <a:pt x="574" y="385"/>
                  <a:pt x="574" y="385"/>
                  <a:pt x="574" y="385"/>
                </a:cubicBezTo>
                <a:cubicBezTo>
                  <a:pt x="578" y="385"/>
                  <a:pt x="578" y="385"/>
                  <a:pt x="578" y="385"/>
                </a:cubicBezTo>
                <a:cubicBezTo>
                  <a:pt x="578" y="371"/>
                  <a:pt x="578" y="371"/>
                  <a:pt x="578" y="371"/>
                </a:cubicBezTo>
                <a:cubicBezTo>
                  <a:pt x="582" y="379"/>
                  <a:pt x="582" y="379"/>
                  <a:pt x="582" y="379"/>
                </a:cubicBezTo>
                <a:cubicBezTo>
                  <a:pt x="588" y="379"/>
                  <a:pt x="588" y="379"/>
                  <a:pt x="588" y="379"/>
                </a:cubicBezTo>
                <a:cubicBezTo>
                  <a:pt x="583" y="367"/>
                  <a:pt x="583" y="367"/>
                  <a:pt x="583" y="367"/>
                </a:cubicBezTo>
                <a:cubicBezTo>
                  <a:pt x="583" y="367"/>
                  <a:pt x="592" y="369"/>
                  <a:pt x="595" y="361"/>
                </a:cubicBezTo>
                <a:cubicBezTo>
                  <a:pt x="597" y="353"/>
                  <a:pt x="594" y="348"/>
                  <a:pt x="594" y="348"/>
                </a:cubicBezTo>
                <a:cubicBezTo>
                  <a:pt x="602" y="353"/>
                  <a:pt x="602" y="353"/>
                  <a:pt x="602" y="353"/>
                </a:cubicBezTo>
                <a:cubicBezTo>
                  <a:pt x="603" y="350"/>
                  <a:pt x="603" y="350"/>
                  <a:pt x="603" y="350"/>
                </a:cubicBezTo>
                <a:cubicBezTo>
                  <a:pt x="592" y="336"/>
                  <a:pt x="592" y="336"/>
                  <a:pt x="592" y="336"/>
                </a:cubicBezTo>
                <a:cubicBezTo>
                  <a:pt x="592" y="336"/>
                  <a:pt x="600" y="344"/>
                  <a:pt x="606" y="343"/>
                </a:cubicBezTo>
                <a:cubicBezTo>
                  <a:pt x="613" y="342"/>
                  <a:pt x="615" y="323"/>
                  <a:pt x="622" y="323"/>
                </a:cubicBezTo>
                <a:cubicBezTo>
                  <a:pt x="629" y="323"/>
                  <a:pt x="636" y="323"/>
                  <a:pt x="638" y="321"/>
                </a:cubicBezTo>
                <a:cubicBezTo>
                  <a:pt x="640" y="319"/>
                  <a:pt x="641" y="314"/>
                  <a:pt x="641" y="314"/>
                </a:cubicBezTo>
                <a:cubicBezTo>
                  <a:pt x="649" y="306"/>
                  <a:pt x="649" y="306"/>
                  <a:pt x="649" y="306"/>
                </a:cubicBezTo>
                <a:cubicBezTo>
                  <a:pt x="657" y="308"/>
                  <a:pt x="657" y="308"/>
                  <a:pt x="657" y="308"/>
                </a:cubicBezTo>
                <a:cubicBezTo>
                  <a:pt x="658" y="305"/>
                  <a:pt x="658" y="305"/>
                  <a:pt x="658" y="305"/>
                </a:cubicBezTo>
                <a:cubicBezTo>
                  <a:pt x="657" y="299"/>
                  <a:pt x="657" y="299"/>
                  <a:pt x="657" y="299"/>
                </a:cubicBezTo>
                <a:cubicBezTo>
                  <a:pt x="669" y="288"/>
                  <a:pt x="669" y="288"/>
                  <a:pt x="669" y="288"/>
                </a:cubicBezTo>
                <a:cubicBezTo>
                  <a:pt x="669" y="288"/>
                  <a:pt x="676" y="288"/>
                  <a:pt x="678" y="285"/>
                </a:cubicBezTo>
                <a:cubicBezTo>
                  <a:pt x="680" y="282"/>
                  <a:pt x="674" y="273"/>
                  <a:pt x="681" y="272"/>
                </a:cubicBezTo>
                <a:cubicBezTo>
                  <a:pt x="687" y="269"/>
                  <a:pt x="690" y="271"/>
                  <a:pt x="690" y="271"/>
                </a:cubicBezTo>
                <a:cubicBezTo>
                  <a:pt x="690" y="271"/>
                  <a:pt x="706" y="267"/>
                  <a:pt x="707" y="263"/>
                </a:cubicBezTo>
                <a:cubicBezTo>
                  <a:pt x="709" y="259"/>
                  <a:pt x="706" y="253"/>
                  <a:pt x="702" y="246"/>
                </a:cubicBezTo>
                <a:cubicBezTo>
                  <a:pt x="698" y="240"/>
                  <a:pt x="698" y="227"/>
                  <a:pt x="704" y="224"/>
                </a:cubicBezTo>
                <a:cubicBezTo>
                  <a:pt x="711" y="220"/>
                  <a:pt x="716" y="217"/>
                  <a:pt x="716" y="214"/>
                </a:cubicBezTo>
                <a:cubicBezTo>
                  <a:pt x="715" y="210"/>
                  <a:pt x="714" y="205"/>
                  <a:pt x="721" y="202"/>
                </a:cubicBezTo>
                <a:cubicBezTo>
                  <a:pt x="729" y="200"/>
                  <a:pt x="756" y="197"/>
                  <a:pt x="755" y="190"/>
                </a:cubicBezTo>
                <a:cubicBezTo>
                  <a:pt x="755" y="184"/>
                  <a:pt x="750" y="180"/>
                  <a:pt x="750" y="180"/>
                </a:cubicBezTo>
                <a:cubicBezTo>
                  <a:pt x="753" y="177"/>
                  <a:pt x="753" y="177"/>
                  <a:pt x="753" y="177"/>
                </a:cubicBezTo>
                <a:cubicBezTo>
                  <a:pt x="752" y="163"/>
                  <a:pt x="752" y="163"/>
                  <a:pt x="752" y="163"/>
                </a:cubicBezTo>
                <a:cubicBezTo>
                  <a:pt x="747" y="162"/>
                  <a:pt x="747" y="162"/>
                  <a:pt x="747" y="162"/>
                </a:cubicBezTo>
                <a:cubicBezTo>
                  <a:pt x="747" y="162"/>
                  <a:pt x="751" y="154"/>
                  <a:pt x="744" y="150"/>
                </a:cubicBezTo>
                <a:cubicBezTo>
                  <a:pt x="737" y="146"/>
                  <a:pt x="731" y="147"/>
                  <a:pt x="731" y="147"/>
                </a:cubicBezTo>
                <a:cubicBezTo>
                  <a:pt x="731" y="132"/>
                  <a:pt x="731" y="132"/>
                  <a:pt x="731" y="132"/>
                </a:cubicBezTo>
                <a:cubicBezTo>
                  <a:pt x="740" y="129"/>
                  <a:pt x="740" y="129"/>
                  <a:pt x="740" y="129"/>
                </a:cubicBezTo>
                <a:cubicBezTo>
                  <a:pt x="740" y="124"/>
                  <a:pt x="740" y="124"/>
                  <a:pt x="740" y="124"/>
                </a:cubicBezTo>
                <a:cubicBezTo>
                  <a:pt x="723" y="125"/>
                  <a:pt x="723" y="125"/>
                  <a:pt x="723" y="125"/>
                </a:cubicBezTo>
                <a:cubicBezTo>
                  <a:pt x="723" y="119"/>
                  <a:pt x="723" y="119"/>
                  <a:pt x="723" y="119"/>
                </a:cubicBezTo>
                <a:cubicBezTo>
                  <a:pt x="723" y="119"/>
                  <a:pt x="736" y="109"/>
                  <a:pt x="734" y="101"/>
                </a:cubicBezTo>
                <a:cubicBezTo>
                  <a:pt x="731" y="92"/>
                  <a:pt x="725" y="89"/>
                  <a:pt x="725" y="89"/>
                </a:cubicBezTo>
                <a:cubicBezTo>
                  <a:pt x="725" y="78"/>
                  <a:pt x="725" y="78"/>
                  <a:pt x="725" y="78"/>
                </a:cubicBezTo>
                <a:cubicBezTo>
                  <a:pt x="719" y="78"/>
                  <a:pt x="719" y="78"/>
                  <a:pt x="719" y="78"/>
                </a:cubicBezTo>
                <a:cubicBezTo>
                  <a:pt x="717" y="85"/>
                  <a:pt x="717" y="85"/>
                  <a:pt x="717" y="85"/>
                </a:cubicBezTo>
                <a:cubicBezTo>
                  <a:pt x="717" y="85"/>
                  <a:pt x="711" y="87"/>
                  <a:pt x="706" y="85"/>
                </a:cubicBezTo>
                <a:cubicBezTo>
                  <a:pt x="702" y="83"/>
                  <a:pt x="700" y="79"/>
                  <a:pt x="700" y="79"/>
                </a:cubicBezTo>
                <a:cubicBezTo>
                  <a:pt x="693" y="79"/>
                  <a:pt x="693" y="79"/>
                  <a:pt x="693" y="79"/>
                </a:cubicBezTo>
                <a:cubicBezTo>
                  <a:pt x="691" y="83"/>
                  <a:pt x="691" y="83"/>
                  <a:pt x="691" y="83"/>
                </a:cubicBezTo>
                <a:cubicBezTo>
                  <a:pt x="691" y="83"/>
                  <a:pt x="686" y="84"/>
                  <a:pt x="685" y="82"/>
                </a:cubicBezTo>
                <a:cubicBezTo>
                  <a:pt x="684" y="79"/>
                  <a:pt x="681" y="75"/>
                  <a:pt x="681" y="75"/>
                </a:cubicBezTo>
                <a:cubicBezTo>
                  <a:pt x="676" y="76"/>
                  <a:pt x="676" y="76"/>
                  <a:pt x="676" y="76"/>
                </a:cubicBezTo>
                <a:cubicBezTo>
                  <a:pt x="674" y="84"/>
                  <a:pt x="674" y="84"/>
                  <a:pt x="674" y="84"/>
                </a:cubicBezTo>
                <a:cubicBezTo>
                  <a:pt x="666" y="84"/>
                  <a:pt x="666" y="84"/>
                  <a:pt x="666" y="84"/>
                </a:cubicBezTo>
                <a:cubicBezTo>
                  <a:pt x="656" y="78"/>
                  <a:pt x="656" y="78"/>
                  <a:pt x="656" y="78"/>
                </a:cubicBezTo>
                <a:cubicBezTo>
                  <a:pt x="652" y="84"/>
                  <a:pt x="652" y="84"/>
                  <a:pt x="652" y="84"/>
                </a:cubicBezTo>
                <a:cubicBezTo>
                  <a:pt x="637" y="79"/>
                  <a:pt x="637" y="79"/>
                  <a:pt x="637" y="79"/>
                </a:cubicBezTo>
                <a:cubicBezTo>
                  <a:pt x="637" y="89"/>
                  <a:pt x="637" y="89"/>
                  <a:pt x="637" y="89"/>
                </a:cubicBezTo>
                <a:cubicBezTo>
                  <a:pt x="634" y="92"/>
                  <a:pt x="634" y="92"/>
                  <a:pt x="634" y="92"/>
                </a:cubicBezTo>
                <a:cubicBezTo>
                  <a:pt x="629" y="89"/>
                  <a:pt x="629" y="89"/>
                  <a:pt x="629" y="89"/>
                </a:cubicBezTo>
                <a:cubicBezTo>
                  <a:pt x="619" y="89"/>
                  <a:pt x="619" y="89"/>
                  <a:pt x="619" y="89"/>
                </a:cubicBezTo>
                <a:cubicBezTo>
                  <a:pt x="609" y="79"/>
                  <a:pt x="609" y="79"/>
                  <a:pt x="609" y="79"/>
                </a:cubicBezTo>
                <a:cubicBezTo>
                  <a:pt x="608" y="75"/>
                  <a:pt x="608" y="75"/>
                  <a:pt x="608" y="75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599" y="69"/>
                  <a:pt x="599" y="69"/>
                  <a:pt x="599" y="69"/>
                </a:cubicBezTo>
                <a:cubicBezTo>
                  <a:pt x="589" y="80"/>
                  <a:pt x="589" y="80"/>
                  <a:pt x="589" y="80"/>
                </a:cubicBezTo>
                <a:cubicBezTo>
                  <a:pt x="589" y="80"/>
                  <a:pt x="578" y="84"/>
                  <a:pt x="576" y="87"/>
                </a:cubicBezTo>
                <a:cubicBezTo>
                  <a:pt x="575" y="91"/>
                  <a:pt x="572" y="98"/>
                  <a:pt x="572" y="98"/>
                </a:cubicBezTo>
                <a:cubicBezTo>
                  <a:pt x="567" y="96"/>
                  <a:pt x="567" y="96"/>
                  <a:pt x="567" y="96"/>
                </a:cubicBezTo>
                <a:cubicBezTo>
                  <a:pt x="566" y="91"/>
                  <a:pt x="566" y="91"/>
                  <a:pt x="566" y="91"/>
                </a:cubicBezTo>
                <a:cubicBezTo>
                  <a:pt x="559" y="91"/>
                  <a:pt x="559" y="91"/>
                  <a:pt x="559" y="91"/>
                </a:cubicBezTo>
                <a:cubicBezTo>
                  <a:pt x="559" y="91"/>
                  <a:pt x="559" y="95"/>
                  <a:pt x="556" y="95"/>
                </a:cubicBezTo>
                <a:cubicBezTo>
                  <a:pt x="553" y="95"/>
                  <a:pt x="553" y="88"/>
                  <a:pt x="548" y="89"/>
                </a:cubicBezTo>
                <a:cubicBezTo>
                  <a:pt x="542" y="90"/>
                  <a:pt x="541" y="92"/>
                  <a:pt x="535" y="96"/>
                </a:cubicBezTo>
                <a:cubicBezTo>
                  <a:pt x="530" y="101"/>
                  <a:pt x="514" y="89"/>
                  <a:pt x="514" y="89"/>
                </a:cubicBezTo>
                <a:cubicBezTo>
                  <a:pt x="516" y="84"/>
                  <a:pt x="516" y="84"/>
                  <a:pt x="516" y="84"/>
                </a:cubicBezTo>
                <a:cubicBezTo>
                  <a:pt x="503" y="68"/>
                  <a:pt x="503" y="68"/>
                  <a:pt x="503" y="68"/>
                </a:cubicBezTo>
                <a:cubicBezTo>
                  <a:pt x="503" y="68"/>
                  <a:pt x="506" y="60"/>
                  <a:pt x="505" y="60"/>
                </a:cubicBezTo>
                <a:cubicBezTo>
                  <a:pt x="504" y="60"/>
                  <a:pt x="500" y="59"/>
                  <a:pt x="500" y="59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3"/>
                  <a:pt x="494" y="54"/>
                  <a:pt x="489" y="54"/>
                </a:cubicBezTo>
                <a:cubicBezTo>
                  <a:pt x="484" y="54"/>
                  <a:pt x="474" y="64"/>
                  <a:pt x="474" y="64"/>
                </a:cubicBezTo>
                <a:cubicBezTo>
                  <a:pt x="468" y="60"/>
                  <a:pt x="468" y="60"/>
                  <a:pt x="468" y="60"/>
                </a:cubicBezTo>
                <a:cubicBezTo>
                  <a:pt x="454" y="63"/>
                  <a:pt x="454" y="63"/>
                  <a:pt x="454" y="63"/>
                </a:cubicBezTo>
                <a:cubicBezTo>
                  <a:pt x="455" y="56"/>
                  <a:pt x="455" y="56"/>
                  <a:pt x="455" y="56"/>
                </a:cubicBezTo>
                <a:cubicBezTo>
                  <a:pt x="450" y="56"/>
                  <a:pt x="450" y="56"/>
                  <a:pt x="450" y="56"/>
                </a:cubicBezTo>
                <a:cubicBezTo>
                  <a:pt x="450" y="56"/>
                  <a:pt x="452" y="48"/>
                  <a:pt x="447" y="45"/>
                </a:cubicBezTo>
                <a:cubicBezTo>
                  <a:pt x="442" y="41"/>
                  <a:pt x="439" y="40"/>
                  <a:pt x="439" y="40"/>
                </a:cubicBezTo>
                <a:cubicBezTo>
                  <a:pt x="439" y="40"/>
                  <a:pt x="457" y="36"/>
                  <a:pt x="454" y="30"/>
                </a:cubicBezTo>
                <a:cubicBezTo>
                  <a:pt x="451" y="26"/>
                  <a:pt x="439" y="25"/>
                  <a:pt x="435" y="20"/>
                </a:cubicBezTo>
                <a:cubicBezTo>
                  <a:pt x="431" y="14"/>
                  <a:pt x="431" y="7"/>
                  <a:pt x="431" y="7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6"/>
                  <a:pt x="423" y="0"/>
                  <a:pt x="415" y="0"/>
                </a:cubicBezTo>
                <a:cubicBezTo>
                  <a:pt x="407" y="1"/>
                  <a:pt x="407" y="7"/>
                  <a:pt x="407" y="7"/>
                </a:cubicBezTo>
                <a:cubicBezTo>
                  <a:pt x="394" y="7"/>
                  <a:pt x="394" y="7"/>
                  <a:pt x="394" y="7"/>
                </a:cubicBezTo>
                <a:cubicBezTo>
                  <a:pt x="394" y="7"/>
                  <a:pt x="388" y="19"/>
                  <a:pt x="384" y="20"/>
                </a:cubicBezTo>
                <a:cubicBezTo>
                  <a:pt x="379" y="21"/>
                  <a:pt x="362" y="20"/>
                  <a:pt x="362" y="20"/>
                </a:cubicBezTo>
                <a:cubicBezTo>
                  <a:pt x="362" y="20"/>
                  <a:pt x="363" y="35"/>
                  <a:pt x="358" y="38"/>
                </a:cubicBezTo>
                <a:cubicBezTo>
                  <a:pt x="355" y="41"/>
                  <a:pt x="348" y="40"/>
                  <a:pt x="344" y="40"/>
                </a:cubicBezTo>
                <a:cubicBezTo>
                  <a:pt x="352" y="46"/>
                  <a:pt x="352" y="46"/>
                  <a:pt x="352" y="46"/>
                </a:cubicBezTo>
                <a:cubicBezTo>
                  <a:pt x="348" y="50"/>
                  <a:pt x="348" y="50"/>
                  <a:pt x="348" y="50"/>
                </a:cubicBezTo>
                <a:lnTo>
                  <a:pt x="338" y="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de-DE" sz="1400" b="1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Freeform 34"/>
          <p:cNvSpPr>
            <a:spLocks noEditPoints="1"/>
          </p:cNvSpPr>
          <p:nvPr/>
        </p:nvSpPr>
        <p:spPr bwMode="auto">
          <a:xfrm>
            <a:off x="2195513" y="1521619"/>
            <a:ext cx="141287" cy="168275"/>
          </a:xfrm>
          <a:custGeom>
            <a:avLst/>
            <a:gdLst>
              <a:gd name="T0" fmla="*/ 2147483647 w 51"/>
              <a:gd name="T1" fmla="*/ 2147483647 h 62"/>
              <a:gd name="T2" fmla="*/ 0 w 51"/>
              <a:gd name="T3" fmla="*/ 2147483647 h 62"/>
              <a:gd name="T4" fmla="*/ 2147483647 w 51"/>
              <a:gd name="T5" fmla="*/ 2147483647 h 62"/>
              <a:gd name="T6" fmla="*/ 2147483647 w 51"/>
              <a:gd name="T7" fmla="*/ 2147483647 h 62"/>
              <a:gd name="T8" fmla="*/ 2147483647 w 51"/>
              <a:gd name="T9" fmla="*/ 2147483647 h 62"/>
              <a:gd name="T10" fmla="*/ 2147483647 w 51"/>
              <a:gd name="T11" fmla="*/ 2147483647 h 62"/>
              <a:gd name="T12" fmla="*/ 2147483647 w 51"/>
              <a:gd name="T13" fmla="*/ 2147483647 h 62"/>
              <a:gd name="T14" fmla="*/ 2147483647 w 51"/>
              <a:gd name="T15" fmla="*/ 2147483647 h 62"/>
              <a:gd name="T16" fmla="*/ 2147483647 w 51"/>
              <a:gd name="T17" fmla="*/ 2147483647 h 62"/>
              <a:gd name="T18" fmla="*/ 2147483647 w 51"/>
              <a:gd name="T19" fmla="*/ 2147483647 h 62"/>
              <a:gd name="T20" fmla="*/ 2147483647 w 51"/>
              <a:gd name="T21" fmla="*/ 2147483647 h 62"/>
              <a:gd name="T22" fmla="*/ 2147483647 w 51"/>
              <a:gd name="T23" fmla="*/ 2147483647 h 62"/>
              <a:gd name="T24" fmla="*/ 2147483647 w 51"/>
              <a:gd name="T25" fmla="*/ 2147483647 h 62"/>
              <a:gd name="T26" fmla="*/ 2147483647 w 51"/>
              <a:gd name="T27" fmla="*/ 2147483647 h 62"/>
              <a:gd name="T28" fmla="*/ 2147483647 w 51"/>
              <a:gd name="T29" fmla="*/ 2147483647 h 62"/>
              <a:gd name="T30" fmla="*/ 2147483647 w 51"/>
              <a:gd name="T31" fmla="*/ 2147483647 h 62"/>
              <a:gd name="T32" fmla="*/ 2147483647 w 51"/>
              <a:gd name="T33" fmla="*/ 2147483647 h 62"/>
              <a:gd name="T34" fmla="*/ 2147483647 w 51"/>
              <a:gd name="T35" fmla="*/ 2147483647 h 62"/>
              <a:gd name="T36" fmla="*/ 2147483647 w 51"/>
              <a:gd name="T37" fmla="*/ 2147483647 h 62"/>
              <a:gd name="T38" fmla="*/ 2147483647 w 51"/>
              <a:gd name="T39" fmla="*/ 2147483647 h 62"/>
              <a:gd name="T40" fmla="*/ 2147483647 w 51"/>
              <a:gd name="T41" fmla="*/ 2147483647 h 62"/>
              <a:gd name="T42" fmla="*/ 2147483647 w 51"/>
              <a:gd name="T43" fmla="*/ 2147483647 h 62"/>
              <a:gd name="T44" fmla="*/ 2147483647 w 51"/>
              <a:gd name="T45" fmla="*/ 2147483647 h 62"/>
              <a:gd name="T46" fmla="*/ 2147483647 w 51"/>
              <a:gd name="T47" fmla="*/ 2147483647 h 62"/>
              <a:gd name="T48" fmla="*/ 2147483647 w 51"/>
              <a:gd name="T49" fmla="*/ 2147483647 h 62"/>
              <a:gd name="T50" fmla="*/ 2147483647 w 51"/>
              <a:gd name="T51" fmla="*/ 2147483647 h 62"/>
              <a:gd name="T52" fmla="*/ 2147483647 w 51"/>
              <a:gd name="T53" fmla="*/ 2147483647 h 62"/>
              <a:gd name="T54" fmla="*/ 2147483647 w 51"/>
              <a:gd name="T55" fmla="*/ 2147483647 h 62"/>
              <a:gd name="T56" fmla="*/ 2147483647 w 51"/>
              <a:gd name="T57" fmla="*/ 2147483647 h 62"/>
              <a:gd name="T58" fmla="*/ 2147483647 w 51"/>
              <a:gd name="T59" fmla="*/ 2147483647 h 62"/>
              <a:gd name="T60" fmla="*/ 2147483647 w 51"/>
              <a:gd name="T61" fmla="*/ 2147483647 h 62"/>
              <a:gd name="T62" fmla="*/ 2147483647 w 51"/>
              <a:gd name="T63" fmla="*/ 2147483647 h 62"/>
              <a:gd name="T64" fmla="*/ 2147483647 w 51"/>
              <a:gd name="T65" fmla="*/ 2147483647 h 62"/>
              <a:gd name="T66" fmla="*/ 2147483647 w 51"/>
              <a:gd name="T67" fmla="*/ 2147483647 h 62"/>
              <a:gd name="T68" fmla="*/ 2147483647 w 51"/>
              <a:gd name="T69" fmla="*/ 2147483647 h 62"/>
              <a:gd name="T70" fmla="*/ 2147483647 w 51"/>
              <a:gd name="T71" fmla="*/ 2147483647 h 62"/>
              <a:gd name="T72" fmla="*/ 2147483647 w 51"/>
              <a:gd name="T73" fmla="*/ 2147483647 h 62"/>
              <a:gd name="T74" fmla="*/ 2147483647 w 51"/>
              <a:gd name="T75" fmla="*/ 2147483647 h 62"/>
              <a:gd name="T76" fmla="*/ 2147483647 w 51"/>
              <a:gd name="T77" fmla="*/ 2147483647 h 62"/>
              <a:gd name="T78" fmla="*/ 2147483647 w 51"/>
              <a:gd name="T79" fmla="*/ 2147483647 h 62"/>
              <a:gd name="T80" fmla="*/ 2147483647 w 51"/>
              <a:gd name="T81" fmla="*/ 2147483647 h 62"/>
              <a:gd name="T82" fmla="*/ 2147483647 w 51"/>
              <a:gd name="T83" fmla="*/ 2147483647 h 62"/>
              <a:gd name="T84" fmla="*/ 2147483647 w 51"/>
              <a:gd name="T85" fmla="*/ 2147483647 h 62"/>
              <a:gd name="T86" fmla="*/ 2147483647 w 51"/>
              <a:gd name="T87" fmla="*/ 2147483647 h 62"/>
              <a:gd name="T88" fmla="*/ 2147483647 w 51"/>
              <a:gd name="T89" fmla="*/ 2147483647 h 62"/>
              <a:gd name="T90" fmla="*/ 2147483647 w 51"/>
              <a:gd name="T91" fmla="*/ 2147483647 h 62"/>
              <a:gd name="T92" fmla="*/ 2147483647 w 51"/>
              <a:gd name="T93" fmla="*/ 2147483647 h 62"/>
              <a:gd name="T94" fmla="*/ 2147483647 w 51"/>
              <a:gd name="T95" fmla="*/ 2147483647 h 62"/>
              <a:gd name="T96" fmla="*/ 2147483647 w 51"/>
              <a:gd name="T97" fmla="*/ 2147483647 h 62"/>
              <a:gd name="T98" fmla="*/ 2147483647 w 51"/>
              <a:gd name="T99" fmla="*/ 2147483647 h 62"/>
              <a:gd name="T100" fmla="*/ 2147483647 w 51"/>
              <a:gd name="T101" fmla="*/ 2147483647 h 62"/>
              <a:gd name="T102" fmla="*/ 2147483647 w 51"/>
              <a:gd name="T103" fmla="*/ 2147483647 h 62"/>
              <a:gd name="T104" fmla="*/ 2147483647 w 51"/>
              <a:gd name="T105" fmla="*/ 2147483647 h 62"/>
              <a:gd name="T106" fmla="*/ 2147483647 w 51"/>
              <a:gd name="T107" fmla="*/ 2147483647 h 62"/>
              <a:gd name="T108" fmla="*/ 2147483647 w 51"/>
              <a:gd name="T109" fmla="*/ 2147483647 h 6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1"/>
              <a:gd name="T166" fmla="*/ 0 h 62"/>
              <a:gd name="T167" fmla="*/ 51 w 51"/>
              <a:gd name="T168" fmla="*/ 62 h 6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1" h="62">
                <a:moveTo>
                  <a:pt x="0" y="11"/>
                </a:moveTo>
                <a:cubicBezTo>
                  <a:pt x="7" y="13"/>
                  <a:pt x="7" y="13"/>
                  <a:pt x="7" y="13"/>
                </a:cubicBezTo>
                <a:cubicBezTo>
                  <a:pt x="6" y="10"/>
                  <a:pt x="6" y="10"/>
                  <a:pt x="6" y="10"/>
                </a:cubicBezTo>
                <a:lnTo>
                  <a:pt x="0" y="11"/>
                </a:lnTo>
                <a:close/>
                <a:moveTo>
                  <a:pt x="29" y="30"/>
                </a:moveTo>
                <a:cubicBezTo>
                  <a:pt x="32" y="30"/>
                  <a:pt x="32" y="30"/>
                  <a:pt x="32" y="30"/>
                </a:cubicBezTo>
                <a:cubicBezTo>
                  <a:pt x="30" y="24"/>
                  <a:pt x="30" y="24"/>
                  <a:pt x="30" y="24"/>
                </a:cubicBezTo>
                <a:lnTo>
                  <a:pt x="29" y="30"/>
                </a:lnTo>
                <a:close/>
                <a:moveTo>
                  <a:pt x="22" y="27"/>
                </a:moveTo>
                <a:cubicBezTo>
                  <a:pt x="21" y="22"/>
                  <a:pt x="21" y="22"/>
                  <a:pt x="21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21" y="26"/>
                  <a:pt x="21" y="26"/>
                  <a:pt x="21" y="26"/>
                </a:cubicBezTo>
                <a:lnTo>
                  <a:pt x="22" y="27"/>
                </a:lnTo>
                <a:close/>
                <a:moveTo>
                  <a:pt x="19" y="40"/>
                </a:moveTo>
                <a:cubicBezTo>
                  <a:pt x="21" y="39"/>
                  <a:pt x="21" y="39"/>
                  <a:pt x="21" y="39"/>
                </a:cubicBezTo>
                <a:cubicBezTo>
                  <a:pt x="21" y="37"/>
                  <a:pt x="21" y="37"/>
                  <a:pt x="21" y="37"/>
                </a:cubicBezTo>
                <a:lnTo>
                  <a:pt x="19" y="40"/>
                </a:lnTo>
                <a:close/>
                <a:moveTo>
                  <a:pt x="20" y="30"/>
                </a:moveTo>
                <a:cubicBezTo>
                  <a:pt x="20" y="34"/>
                  <a:pt x="20" y="34"/>
                  <a:pt x="20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40"/>
                  <a:pt x="24" y="40"/>
                  <a:pt x="24" y="40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7" y="34"/>
                  <a:pt x="24" y="32"/>
                </a:cubicBezTo>
                <a:cubicBezTo>
                  <a:pt x="23" y="31"/>
                  <a:pt x="20" y="30"/>
                  <a:pt x="20" y="30"/>
                </a:cubicBezTo>
                <a:close/>
                <a:moveTo>
                  <a:pt x="15" y="20"/>
                </a:moveTo>
                <a:cubicBezTo>
                  <a:pt x="18" y="19"/>
                  <a:pt x="19" y="16"/>
                  <a:pt x="19" y="16"/>
                </a:cubicBezTo>
                <a:cubicBezTo>
                  <a:pt x="16" y="10"/>
                  <a:pt x="16" y="10"/>
                  <a:pt x="16" y="10"/>
                </a:cubicBezTo>
                <a:cubicBezTo>
                  <a:pt x="14" y="13"/>
                  <a:pt x="14" y="13"/>
                  <a:pt x="14" y="13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2" y="13"/>
                  <a:pt x="11" y="14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2" y="20"/>
                  <a:pt x="15" y="20"/>
                </a:cubicBezTo>
                <a:close/>
                <a:moveTo>
                  <a:pt x="27" y="21"/>
                </a:moveTo>
                <a:cubicBezTo>
                  <a:pt x="27" y="21"/>
                  <a:pt x="28" y="19"/>
                  <a:pt x="27" y="18"/>
                </a:cubicBezTo>
                <a:cubicBezTo>
                  <a:pt x="26" y="17"/>
                  <a:pt x="23" y="11"/>
                  <a:pt x="23" y="11"/>
                </a:cubicBezTo>
                <a:cubicBezTo>
                  <a:pt x="23" y="11"/>
                  <a:pt x="23" y="3"/>
                  <a:pt x="21" y="3"/>
                </a:cubicBezTo>
                <a:cubicBezTo>
                  <a:pt x="20" y="3"/>
                  <a:pt x="19" y="6"/>
                  <a:pt x="19" y="6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4"/>
                  <a:pt x="22" y="13"/>
                  <a:pt x="22" y="16"/>
                </a:cubicBezTo>
                <a:cubicBezTo>
                  <a:pt x="22" y="19"/>
                  <a:pt x="23" y="25"/>
                  <a:pt x="24" y="26"/>
                </a:cubicBezTo>
                <a:cubicBezTo>
                  <a:pt x="26" y="26"/>
                  <a:pt x="27" y="30"/>
                  <a:pt x="27" y="30"/>
                </a:cubicBezTo>
                <a:cubicBezTo>
                  <a:pt x="27" y="30"/>
                  <a:pt x="29" y="26"/>
                  <a:pt x="29" y="24"/>
                </a:cubicBezTo>
                <a:cubicBezTo>
                  <a:pt x="28" y="22"/>
                  <a:pt x="27" y="21"/>
                  <a:pt x="27" y="21"/>
                </a:cubicBezTo>
                <a:close/>
                <a:moveTo>
                  <a:pt x="28" y="13"/>
                </a:moveTo>
                <a:cubicBezTo>
                  <a:pt x="28" y="15"/>
                  <a:pt x="28" y="15"/>
                  <a:pt x="28" y="15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4"/>
                  <a:pt x="30" y="14"/>
                  <a:pt x="30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2"/>
                  <a:pt x="29" y="2"/>
                  <a:pt x="29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0"/>
                  <a:pt x="24" y="10"/>
                  <a:pt x="24" y="10"/>
                </a:cubicBezTo>
                <a:lnTo>
                  <a:pt x="28" y="13"/>
                </a:lnTo>
                <a:close/>
                <a:moveTo>
                  <a:pt x="31" y="14"/>
                </a:moveTo>
                <a:cubicBezTo>
                  <a:pt x="32" y="17"/>
                  <a:pt x="32" y="17"/>
                  <a:pt x="32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2" y="21"/>
                  <a:pt x="32" y="21"/>
                  <a:pt x="32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3" y="15"/>
                  <a:pt x="33" y="15"/>
                  <a:pt x="33" y="15"/>
                </a:cubicBezTo>
                <a:lnTo>
                  <a:pt x="31" y="14"/>
                </a:lnTo>
                <a:close/>
                <a:moveTo>
                  <a:pt x="38" y="5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4"/>
                  <a:pt x="37" y="14"/>
                  <a:pt x="37" y="14"/>
                </a:cubicBezTo>
                <a:cubicBezTo>
                  <a:pt x="40" y="16"/>
                  <a:pt x="40" y="16"/>
                  <a:pt x="40" y="16"/>
                </a:cubicBezTo>
                <a:cubicBezTo>
                  <a:pt x="42" y="13"/>
                  <a:pt x="42" y="13"/>
                  <a:pt x="42" y="13"/>
                </a:cubicBezTo>
                <a:cubicBezTo>
                  <a:pt x="39" y="5"/>
                  <a:pt x="39" y="5"/>
                  <a:pt x="39" y="5"/>
                </a:cubicBezTo>
                <a:lnTo>
                  <a:pt x="38" y="5"/>
                </a:lnTo>
                <a:close/>
                <a:moveTo>
                  <a:pt x="43" y="8"/>
                </a:moveTo>
                <a:cubicBezTo>
                  <a:pt x="44" y="9"/>
                  <a:pt x="44" y="9"/>
                  <a:pt x="44" y="9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1"/>
                  <a:pt x="42" y="1"/>
                  <a:pt x="42" y="1"/>
                </a:cubicBezTo>
                <a:lnTo>
                  <a:pt x="43" y="8"/>
                </a:lnTo>
                <a:close/>
                <a:moveTo>
                  <a:pt x="38" y="1"/>
                </a:moveTo>
                <a:cubicBezTo>
                  <a:pt x="36" y="2"/>
                  <a:pt x="36" y="2"/>
                  <a:pt x="36" y="2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7" y="8"/>
                  <a:pt x="37" y="8"/>
                </a:cubicBezTo>
                <a:lnTo>
                  <a:pt x="38" y="1"/>
                </a:lnTo>
                <a:close/>
                <a:moveTo>
                  <a:pt x="34" y="2"/>
                </a:moveTo>
                <a:cubicBezTo>
                  <a:pt x="32" y="2"/>
                  <a:pt x="32" y="2"/>
                  <a:pt x="32" y="2"/>
                </a:cubicBezTo>
                <a:cubicBezTo>
                  <a:pt x="34" y="9"/>
                  <a:pt x="34" y="9"/>
                  <a:pt x="34" y="9"/>
                </a:cubicBezTo>
                <a:lnTo>
                  <a:pt x="34" y="2"/>
                </a:lnTo>
                <a:close/>
                <a:moveTo>
                  <a:pt x="45" y="11"/>
                </a:moveTo>
                <a:cubicBezTo>
                  <a:pt x="45" y="14"/>
                  <a:pt x="45" y="14"/>
                  <a:pt x="45" y="14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9"/>
                  <a:pt x="48" y="9"/>
                  <a:pt x="48" y="9"/>
                </a:cubicBezTo>
                <a:lnTo>
                  <a:pt x="45" y="11"/>
                </a:lnTo>
                <a:close/>
                <a:moveTo>
                  <a:pt x="48" y="5"/>
                </a:moveTo>
                <a:cubicBezTo>
                  <a:pt x="45" y="6"/>
                  <a:pt x="48" y="7"/>
                  <a:pt x="48" y="7"/>
                </a:cubicBezTo>
                <a:cubicBezTo>
                  <a:pt x="50" y="7"/>
                  <a:pt x="51" y="4"/>
                  <a:pt x="48" y="5"/>
                </a:cubicBezTo>
                <a:close/>
                <a:moveTo>
                  <a:pt x="20" y="51"/>
                </a:moveTo>
                <a:cubicBezTo>
                  <a:pt x="18" y="50"/>
                  <a:pt x="16" y="50"/>
                  <a:pt x="16" y="49"/>
                </a:cubicBezTo>
                <a:cubicBezTo>
                  <a:pt x="16" y="48"/>
                  <a:pt x="17" y="47"/>
                  <a:pt x="17" y="46"/>
                </a:cubicBezTo>
                <a:cubicBezTo>
                  <a:pt x="17" y="45"/>
                  <a:pt x="15" y="42"/>
                  <a:pt x="14" y="45"/>
                </a:cubicBezTo>
                <a:cubicBezTo>
                  <a:pt x="13" y="47"/>
                  <a:pt x="14" y="53"/>
                  <a:pt x="14" y="53"/>
                </a:cubicBezTo>
                <a:cubicBezTo>
                  <a:pt x="13" y="55"/>
                  <a:pt x="13" y="55"/>
                  <a:pt x="13" y="55"/>
                </a:cubicBezTo>
                <a:cubicBezTo>
                  <a:pt x="17" y="62"/>
                  <a:pt x="17" y="62"/>
                  <a:pt x="17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9" y="58"/>
                  <a:pt x="19" y="58"/>
                  <a:pt x="19" y="58"/>
                </a:cubicBezTo>
                <a:cubicBezTo>
                  <a:pt x="17" y="57"/>
                  <a:pt x="17" y="57"/>
                  <a:pt x="17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21" y="53"/>
                  <a:pt x="20" y="51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086225" y="3023394"/>
            <a:ext cx="1187450" cy="977900"/>
          </a:xfrm>
          <a:custGeom>
            <a:avLst/>
            <a:gdLst>
              <a:gd name="T0" fmla="*/ 2147483647 w 431"/>
              <a:gd name="T1" fmla="*/ 2147483647 h 356"/>
              <a:gd name="T2" fmla="*/ 2147483647 w 431"/>
              <a:gd name="T3" fmla="*/ 2147483647 h 356"/>
              <a:gd name="T4" fmla="*/ 2147483647 w 431"/>
              <a:gd name="T5" fmla="*/ 2147483647 h 356"/>
              <a:gd name="T6" fmla="*/ 2147483647 w 431"/>
              <a:gd name="T7" fmla="*/ 2147483647 h 356"/>
              <a:gd name="T8" fmla="*/ 2147483647 w 431"/>
              <a:gd name="T9" fmla="*/ 2147483647 h 356"/>
              <a:gd name="T10" fmla="*/ 2147483647 w 431"/>
              <a:gd name="T11" fmla="*/ 2147483647 h 356"/>
              <a:gd name="T12" fmla="*/ 2147483647 w 431"/>
              <a:gd name="T13" fmla="*/ 2147483647 h 356"/>
              <a:gd name="T14" fmla="*/ 2147483647 w 431"/>
              <a:gd name="T15" fmla="*/ 2147483647 h 356"/>
              <a:gd name="T16" fmla="*/ 2147483647 w 431"/>
              <a:gd name="T17" fmla="*/ 2147483647 h 356"/>
              <a:gd name="T18" fmla="*/ 2147483647 w 431"/>
              <a:gd name="T19" fmla="*/ 2147483647 h 356"/>
              <a:gd name="T20" fmla="*/ 2147483647 w 431"/>
              <a:gd name="T21" fmla="*/ 2147483647 h 356"/>
              <a:gd name="T22" fmla="*/ 2147483647 w 431"/>
              <a:gd name="T23" fmla="*/ 2147483647 h 356"/>
              <a:gd name="T24" fmla="*/ 2147483647 w 431"/>
              <a:gd name="T25" fmla="*/ 2147483647 h 356"/>
              <a:gd name="T26" fmla="*/ 2147483647 w 431"/>
              <a:gd name="T27" fmla="*/ 2147483647 h 356"/>
              <a:gd name="T28" fmla="*/ 2147483647 w 431"/>
              <a:gd name="T29" fmla="*/ 2147483647 h 356"/>
              <a:gd name="T30" fmla="*/ 2147483647 w 431"/>
              <a:gd name="T31" fmla="*/ 2147483647 h 356"/>
              <a:gd name="T32" fmla="*/ 2147483647 w 431"/>
              <a:gd name="T33" fmla="*/ 2147483647 h 356"/>
              <a:gd name="T34" fmla="*/ 2147483647 w 431"/>
              <a:gd name="T35" fmla="*/ 2147483647 h 356"/>
              <a:gd name="T36" fmla="*/ 2147483647 w 431"/>
              <a:gd name="T37" fmla="*/ 2147483647 h 356"/>
              <a:gd name="T38" fmla="*/ 2147483647 w 431"/>
              <a:gd name="T39" fmla="*/ 2147483647 h 356"/>
              <a:gd name="T40" fmla="*/ 2147483647 w 431"/>
              <a:gd name="T41" fmla="*/ 2147483647 h 356"/>
              <a:gd name="T42" fmla="*/ 2147483647 w 431"/>
              <a:gd name="T43" fmla="*/ 2147483647 h 356"/>
              <a:gd name="T44" fmla="*/ 2147483647 w 431"/>
              <a:gd name="T45" fmla="*/ 2147483647 h 356"/>
              <a:gd name="T46" fmla="*/ 2147483647 w 431"/>
              <a:gd name="T47" fmla="*/ 2147483647 h 356"/>
              <a:gd name="T48" fmla="*/ 2147483647 w 431"/>
              <a:gd name="T49" fmla="*/ 2147483647 h 356"/>
              <a:gd name="T50" fmla="*/ 2147483647 w 431"/>
              <a:gd name="T51" fmla="*/ 2147483647 h 356"/>
              <a:gd name="T52" fmla="*/ 2147483647 w 431"/>
              <a:gd name="T53" fmla="*/ 2147483647 h 356"/>
              <a:gd name="T54" fmla="*/ 2147483647 w 431"/>
              <a:gd name="T55" fmla="*/ 2147483647 h 356"/>
              <a:gd name="T56" fmla="*/ 2147483647 w 431"/>
              <a:gd name="T57" fmla="*/ 2147483647 h 356"/>
              <a:gd name="T58" fmla="*/ 2147483647 w 431"/>
              <a:gd name="T59" fmla="*/ 2147483647 h 356"/>
              <a:gd name="T60" fmla="*/ 2147483647 w 431"/>
              <a:gd name="T61" fmla="*/ 2147483647 h 356"/>
              <a:gd name="T62" fmla="*/ 2147483647 w 431"/>
              <a:gd name="T63" fmla="*/ 2147483647 h 356"/>
              <a:gd name="T64" fmla="*/ 2147483647 w 431"/>
              <a:gd name="T65" fmla="*/ 2147483647 h 356"/>
              <a:gd name="T66" fmla="*/ 2147483647 w 431"/>
              <a:gd name="T67" fmla="*/ 2147483647 h 356"/>
              <a:gd name="T68" fmla="*/ 2147483647 w 431"/>
              <a:gd name="T69" fmla="*/ 2147483647 h 356"/>
              <a:gd name="T70" fmla="*/ 2147483647 w 431"/>
              <a:gd name="T71" fmla="*/ 2147483647 h 356"/>
              <a:gd name="T72" fmla="*/ 2147483647 w 431"/>
              <a:gd name="T73" fmla="*/ 2147483647 h 356"/>
              <a:gd name="T74" fmla="*/ 2147483647 w 431"/>
              <a:gd name="T75" fmla="*/ 2147483647 h 356"/>
              <a:gd name="T76" fmla="*/ 2147483647 w 431"/>
              <a:gd name="T77" fmla="*/ 2147483647 h 356"/>
              <a:gd name="T78" fmla="*/ 2147483647 w 431"/>
              <a:gd name="T79" fmla="*/ 2147483647 h 356"/>
              <a:gd name="T80" fmla="*/ 2147483647 w 431"/>
              <a:gd name="T81" fmla="*/ 2147483647 h 356"/>
              <a:gd name="T82" fmla="*/ 2147483647 w 431"/>
              <a:gd name="T83" fmla="*/ 2147483647 h 356"/>
              <a:gd name="T84" fmla="*/ 2147483647 w 431"/>
              <a:gd name="T85" fmla="*/ 2147483647 h 356"/>
              <a:gd name="T86" fmla="*/ 2147483647 w 431"/>
              <a:gd name="T87" fmla="*/ 2147483647 h 356"/>
              <a:gd name="T88" fmla="*/ 2147483647 w 431"/>
              <a:gd name="T89" fmla="*/ 2147483647 h 356"/>
              <a:gd name="T90" fmla="*/ 2147483647 w 431"/>
              <a:gd name="T91" fmla="*/ 2147483647 h 356"/>
              <a:gd name="T92" fmla="*/ 2147483647 w 431"/>
              <a:gd name="T93" fmla="*/ 2147483647 h 356"/>
              <a:gd name="T94" fmla="*/ 2147483647 w 431"/>
              <a:gd name="T95" fmla="*/ 2147483647 h 356"/>
              <a:gd name="T96" fmla="*/ 2147483647 w 431"/>
              <a:gd name="T97" fmla="*/ 2147483647 h 356"/>
              <a:gd name="T98" fmla="*/ 2147483647 w 431"/>
              <a:gd name="T99" fmla="*/ 2147483647 h 356"/>
              <a:gd name="T100" fmla="*/ 2147483647 w 431"/>
              <a:gd name="T101" fmla="*/ 2147483647 h 356"/>
              <a:gd name="T102" fmla="*/ 2147483647 w 431"/>
              <a:gd name="T103" fmla="*/ 2147483647 h 356"/>
              <a:gd name="T104" fmla="*/ 2147483647 w 431"/>
              <a:gd name="T105" fmla="*/ 2147483647 h 3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31"/>
              <a:gd name="T160" fmla="*/ 0 h 356"/>
              <a:gd name="T161" fmla="*/ 431 w 431"/>
              <a:gd name="T162" fmla="*/ 356 h 35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31" h="356">
                <a:moveTo>
                  <a:pt x="422" y="231"/>
                </a:moveTo>
                <a:cubicBezTo>
                  <a:pt x="423" y="229"/>
                  <a:pt x="427" y="228"/>
                  <a:pt x="427" y="228"/>
                </a:cubicBezTo>
                <a:cubicBezTo>
                  <a:pt x="430" y="225"/>
                  <a:pt x="430" y="225"/>
                  <a:pt x="430" y="225"/>
                </a:cubicBezTo>
                <a:cubicBezTo>
                  <a:pt x="430" y="225"/>
                  <a:pt x="422" y="222"/>
                  <a:pt x="419" y="218"/>
                </a:cubicBezTo>
                <a:cubicBezTo>
                  <a:pt x="417" y="215"/>
                  <a:pt x="415" y="210"/>
                  <a:pt x="411" y="207"/>
                </a:cubicBezTo>
                <a:cubicBezTo>
                  <a:pt x="407" y="203"/>
                  <a:pt x="402" y="202"/>
                  <a:pt x="402" y="196"/>
                </a:cubicBezTo>
                <a:cubicBezTo>
                  <a:pt x="402" y="189"/>
                  <a:pt x="398" y="185"/>
                  <a:pt x="396" y="181"/>
                </a:cubicBezTo>
                <a:cubicBezTo>
                  <a:pt x="394" y="178"/>
                  <a:pt x="394" y="172"/>
                  <a:pt x="394" y="172"/>
                </a:cubicBezTo>
                <a:cubicBezTo>
                  <a:pt x="398" y="168"/>
                  <a:pt x="398" y="168"/>
                  <a:pt x="398" y="168"/>
                </a:cubicBezTo>
                <a:cubicBezTo>
                  <a:pt x="395" y="162"/>
                  <a:pt x="395" y="162"/>
                  <a:pt x="395" y="162"/>
                </a:cubicBezTo>
                <a:cubicBezTo>
                  <a:pt x="397" y="154"/>
                  <a:pt x="397" y="154"/>
                  <a:pt x="397" y="154"/>
                </a:cubicBezTo>
                <a:cubicBezTo>
                  <a:pt x="397" y="154"/>
                  <a:pt x="399" y="149"/>
                  <a:pt x="390" y="146"/>
                </a:cubicBezTo>
                <a:cubicBezTo>
                  <a:pt x="380" y="141"/>
                  <a:pt x="373" y="141"/>
                  <a:pt x="373" y="141"/>
                </a:cubicBezTo>
                <a:cubicBezTo>
                  <a:pt x="373" y="141"/>
                  <a:pt x="374" y="126"/>
                  <a:pt x="380" y="120"/>
                </a:cubicBezTo>
                <a:cubicBezTo>
                  <a:pt x="386" y="115"/>
                  <a:pt x="398" y="112"/>
                  <a:pt x="398" y="112"/>
                </a:cubicBezTo>
                <a:cubicBezTo>
                  <a:pt x="396" y="93"/>
                  <a:pt x="396" y="93"/>
                  <a:pt x="396" y="93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3" y="84"/>
                  <a:pt x="393" y="84"/>
                  <a:pt x="393" y="84"/>
                </a:cubicBezTo>
                <a:cubicBezTo>
                  <a:pt x="395" y="80"/>
                  <a:pt x="395" y="80"/>
                  <a:pt x="395" y="80"/>
                </a:cubicBezTo>
                <a:cubicBezTo>
                  <a:pt x="395" y="80"/>
                  <a:pt x="380" y="62"/>
                  <a:pt x="379" y="56"/>
                </a:cubicBezTo>
                <a:cubicBezTo>
                  <a:pt x="377" y="50"/>
                  <a:pt x="376" y="44"/>
                  <a:pt x="376" y="44"/>
                </a:cubicBezTo>
                <a:cubicBezTo>
                  <a:pt x="368" y="31"/>
                  <a:pt x="368" y="31"/>
                  <a:pt x="368" y="31"/>
                </a:cubicBezTo>
                <a:cubicBezTo>
                  <a:pt x="365" y="28"/>
                  <a:pt x="365" y="28"/>
                  <a:pt x="365" y="28"/>
                </a:cubicBezTo>
                <a:cubicBezTo>
                  <a:pt x="365" y="28"/>
                  <a:pt x="368" y="25"/>
                  <a:pt x="364" y="17"/>
                </a:cubicBezTo>
                <a:cubicBezTo>
                  <a:pt x="359" y="9"/>
                  <a:pt x="351" y="11"/>
                  <a:pt x="347" y="11"/>
                </a:cubicBezTo>
                <a:cubicBezTo>
                  <a:pt x="343" y="10"/>
                  <a:pt x="344" y="6"/>
                  <a:pt x="341" y="5"/>
                </a:cubicBezTo>
                <a:cubicBezTo>
                  <a:pt x="338" y="4"/>
                  <a:pt x="337" y="9"/>
                  <a:pt x="337" y="9"/>
                </a:cubicBezTo>
                <a:cubicBezTo>
                  <a:pt x="335" y="9"/>
                  <a:pt x="335" y="9"/>
                  <a:pt x="335" y="9"/>
                </a:cubicBezTo>
                <a:cubicBezTo>
                  <a:pt x="334" y="9"/>
                  <a:pt x="296" y="19"/>
                  <a:pt x="280" y="19"/>
                </a:cubicBezTo>
                <a:cubicBezTo>
                  <a:pt x="265" y="20"/>
                  <a:pt x="224" y="18"/>
                  <a:pt x="224" y="18"/>
                </a:cubicBezTo>
                <a:cubicBezTo>
                  <a:pt x="221" y="21"/>
                  <a:pt x="221" y="21"/>
                  <a:pt x="221" y="21"/>
                </a:cubicBezTo>
                <a:cubicBezTo>
                  <a:pt x="217" y="21"/>
                  <a:pt x="217" y="21"/>
                  <a:pt x="217" y="21"/>
                </a:cubicBezTo>
                <a:cubicBezTo>
                  <a:pt x="216" y="26"/>
                  <a:pt x="216" y="26"/>
                  <a:pt x="216" y="26"/>
                </a:cubicBezTo>
                <a:cubicBezTo>
                  <a:pt x="216" y="26"/>
                  <a:pt x="212" y="27"/>
                  <a:pt x="210" y="29"/>
                </a:cubicBezTo>
                <a:cubicBezTo>
                  <a:pt x="209" y="30"/>
                  <a:pt x="208" y="35"/>
                  <a:pt x="208" y="35"/>
                </a:cubicBezTo>
                <a:cubicBezTo>
                  <a:pt x="204" y="33"/>
                  <a:pt x="204" y="33"/>
                  <a:pt x="204" y="33"/>
                </a:cubicBezTo>
                <a:cubicBezTo>
                  <a:pt x="200" y="33"/>
                  <a:pt x="200" y="33"/>
                  <a:pt x="200" y="33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2" y="29"/>
                  <a:pt x="209" y="25"/>
                  <a:pt x="212" y="23"/>
                </a:cubicBezTo>
                <a:cubicBezTo>
                  <a:pt x="216" y="21"/>
                  <a:pt x="224" y="9"/>
                  <a:pt x="224" y="9"/>
                </a:cubicBezTo>
                <a:cubicBezTo>
                  <a:pt x="222" y="7"/>
                  <a:pt x="222" y="7"/>
                  <a:pt x="222" y="7"/>
                </a:cubicBezTo>
                <a:cubicBezTo>
                  <a:pt x="222" y="7"/>
                  <a:pt x="214" y="21"/>
                  <a:pt x="211" y="22"/>
                </a:cubicBezTo>
                <a:cubicBezTo>
                  <a:pt x="209" y="22"/>
                  <a:pt x="191" y="36"/>
                  <a:pt x="180" y="27"/>
                </a:cubicBezTo>
                <a:cubicBezTo>
                  <a:pt x="168" y="19"/>
                  <a:pt x="166" y="6"/>
                  <a:pt x="166" y="6"/>
                </a:cubicBezTo>
                <a:cubicBezTo>
                  <a:pt x="166" y="6"/>
                  <a:pt x="171" y="7"/>
                  <a:pt x="173" y="8"/>
                </a:cubicBezTo>
                <a:cubicBezTo>
                  <a:pt x="176" y="9"/>
                  <a:pt x="181" y="14"/>
                  <a:pt x="181" y="14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8" y="7"/>
                  <a:pt x="175" y="5"/>
                </a:cubicBezTo>
                <a:cubicBezTo>
                  <a:pt x="171" y="4"/>
                  <a:pt x="164" y="0"/>
                  <a:pt x="160" y="0"/>
                </a:cubicBezTo>
                <a:cubicBezTo>
                  <a:pt x="156" y="0"/>
                  <a:pt x="140" y="6"/>
                  <a:pt x="136" y="7"/>
                </a:cubicBezTo>
                <a:cubicBezTo>
                  <a:pt x="132" y="7"/>
                  <a:pt x="128" y="9"/>
                  <a:pt x="123" y="9"/>
                </a:cubicBezTo>
                <a:cubicBezTo>
                  <a:pt x="119" y="10"/>
                  <a:pt x="111" y="18"/>
                  <a:pt x="107" y="20"/>
                </a:cubicBezTo>
                <a:cubicBezTo>
                  <a:pt x="103" y="22"/>
                  <a:pt x="98" y="21"/>
                  <a:pt x="95" y="24"/>
                </a:cubicBezTo>
                <a:cubicBezTo>
                  <a:pt x="92" y="26"/>
                  <a:pt x="92" y="26"/>
                  <a:pt x="88" y="30"/>
                </a:cubicBezTo>
                <a:cubicBezTo>
                  <a:pt x="85" y="34"/>
                  <a:pt x="82" y="37"/>
                  <a:pt x="82" y="37"/>
                </a:cubicBezTo>
                <a:cubicBezTo>
                  <a:pt x="60" y="43"/>
                  <a:pt x="42" y="43"/>
                  <a:pt x="42" y="43"/>
                </a:cubicBezTo>
                <a:cubicBezTo>
                  <a:pt x="38" y="46"/>
                  <a:pt x="38" y="46"/>
                  <a:pt x="38" y="46"/>
                </a:cubicBezTo>
                <a:cubicBezTo>
                  <a:pt x="24" y="51"/>
                  <a:pt x="24" y="51"/>
                  <a:pt x="24" y="51"/>
                </a:cubicBezTo>
                <a:cubicBezTo>
                  <a:pt x="20" y="52"/>
                  <a:pt x="20" y="52"/>
                  <a:pt x="20" y="52"/>
                </a:cubicBezTo>
                <a:cubicBezTo>
                  <a:pt x="6" y="60"/>
                  <a:pt x="6" y="60"/>
                  <a:pt x="6" y="60"/>
                </a:cubicBezTo>
                <a:cubicBezTo>
                  <a:pt x="7" y="62"/>
                  <a:pt x="7" y="62"/>
                  <a:pt x="7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6" y="63"/>
                  <a:pt x="16" y="63"/>
                  <a:pt x="16" y="63"/>
                </a:cubicBezTo>
                <a:cubicBezTo>
                  <a:pt x="20" y="55"/>
                  <a:pt x="20" y="55"/>
                  <a:pt x="20" y="55"/>
                </a:cubicBezTo>
                <a:cubicBezTo>
                  <a:pt x="25" y="53"/>
                  <a:pt x="25" y="53"/>
                  <a:pt x="25" y="53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19" y="60"/>
                  <a:pt x="19" y="63"/>
                </a:cubicBezTo>
                <a:cubicBezTo>
                  <a:pt x="20" y="66"/>
                  <a:pt x="22" y="72"/>
                  <a:pt x="22" y="73"/>
                </a:cubicBezTo>
                <a:cubicBezTo>
                  <a:pt x="22" y="74"/>
                  <a:pt x="18" y="77"/>
                  <a:pt x="19" y="80"/>
                </a:cubicBezTo>
                <a:cubicBezTo>
                  <a:pt x="21" y="81"/>
                  <a:pt x="30" y="94"/>
                  <a:pt x="26" y="96"/>
                </a:cubicBezTo>
                <a:cubicBezTo>
                  <a:pt x="24" y="98"/>
                  <a:pt x="19" y="97"/>
                  <a:pt x="20" y="94"/>
                </a:cubicBezTo>
                <a:cubicBezTo>
                  <a:pt x="21" y="91"/>
                  <a:pt x="22" y="88"/>
                  <a:pt x="22" y="88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2" y="81"/>
                  <a:pt x="9" y="81"/>
                </a:cubicBezTo>
                <a:cubicBezTo>
                  <a:pt x="8" y="81"/>
                  <a:pt x="7" y="82"/>
                  <a:pt x="6" y="83"/>
                </a:cubicBezTo>
                <a:cubicBezTo>
                  <a:pt x="7" y="87"/>
                  <a:pt x="7" y="94"/>
                  <a:pt x="9" y="98"/>
                </a:cubicBezTo>
                <a:cubicBezTo>
                  <a:pt x="13" y="104"/>
                  <a:pt x="11" y="110"/>
                  <a:pt x="9" y="117"/>
                </a:cubicBezTo>
                <a:cubicBezTo>
                  <a:pt x="8" y="121"/>
                  <a:pt x="4" y="121"/>
                  <a:pt x="2" y="124"/>
                </a:cubicBezTo>
                <a:cubicBezTo>
                  <a:pt x="1" y="125"/>
                  <a:pt x="1" y="131"/>
                  <a:pt x="0" y="133"/>
                </a:cubicBezTo>
                <a:cubicBezTo>
                  <a:pt x="9" y="134"/>
                  <a:pt x="22" y="148"/>
                  <a:pt x="22" y="155"/>
                </a:cubicBezTo>
                <a:cubicBezTo>
                  <a:pt x="22" y="159"/>
                  <a:pt x="18" y="157"/>
                  <a:pt x="19" y="163"/>
                </a:cubicBezTo>
                <a:cubicBezTo>
                  <a:pt x="20" y="167"/>
                  <a:pt x="20" y="168"/>
                  <a:pt x="24" y="170"/>
                </a:cubicBezTo>
                <a:cubicBezTo>
                  <a:pt x="28" y="171"/>
                  <a:pt x="24" y="181"/>
                  <a:pt x="25" y="181"/>
                </a:cubicBezTo>
                <a:cubicBezTo>
                  <a:pt x="31" y="182"/>
                  <a:pt x="26" y="192"/>
                  <a:pt x="24" y="195"/>
                </a:cubicBezTo>
                <a:cubicBezTo>
                  <a:pt x="20" y="200"/>
                  <a:pt x="28" y="204"/>
                  <a:pt x="30" y="210"/>
                </a:cubicBezTo>
                <a:cubicBezTo>
                  <a:pt x="32" y="212"/>
                  <a:pt x="26" y="216"/>
                  <a:pt x="30" y="218"/>
                </a:cubicBezTo>
                <a:cubicBezTo>
                  <a:pt x="34" y="220"/>
                  <a:pt x="39" y="219"/>
                  <a:pt x="39" y="226"/>
                </a:cubicBezTo>
                <a:cubicBezTo>
                  <a:pt x="39" y="232"/>
                  <a:pt x="45" y="235"/>
                  <a:pt x="42" y="242"/>
                </a:cubicBezTo>
                <a:cubicBezTo>
                  <a:pt x="42" y="246"/>
                  <a:pt x="40" y="257"/>
                  <a:pt x="37" y="259"/>
                </a:cubicBezTo>
                <a:cubicBezTo>
                  <a:pt x="37" y="260"/>
                  <a:pt x="37" y="260"/>
                  <a:pt x="36" y="261"/>
                </a:cubicBezTo>
                <a:cubicBezTo>
                  <a:pt x="44" y="263"/>
                  <a:pt x="44" y="263"/>
                  <a:pt x="44" y="263"/>
                </a:cubicBezTo>
                <a:cubicBezTo>
                  <a:pt x="46" y="261"/>
                  <a:pt x="46" y="261"/>
                  <a:pt x="46" y="261"/>
                </a:cubicBezTo>
                <a:cubicBezTo>
                  <a:pt x="44" y="258"/>
                  <a:pt x="44" y="258"/>
                  <a:pt x="44" y="258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60" y="257"/>
                  <a:pt x="60" y="257"/>
                  <a:pt x="60" y="257"/>
                </a:cubicBezTo>
                <a:cubicBezTo>
                  <a:pt x="58" y="264"/>
                  <a:pt x="58" y="264"/>
                  <a:pt x="58" y="264"/>
                </a:cubicBezTo>
                <a:cubicBezTo>
                  <a:pt x="66" y="272"/>
                  <a:pt x="66" y="272"/>
                  <a:pt x="66" y="272"/>
                </a:cubicBezTo>
                <a:cubicBezTo>
                  <a:pt x="66" y="267"/>
                  <a:pt x="66" y="267"/>
                  <a:pt x="66" y="267"/>
                </a:cubicBezTo>
                <a:cubicBezTo>
                  <a:pt x="88" y="275"/>
                  <a:pt x="88" y="275"/>
                  <a:pt x="88" y="275"/>
                </a:cubicBezTo>
                <a:cubicBezTo>
                  <a:pt x="89" y="281"/>
                  <a:pt x="89" y="281"/>
                  <a:pt x="89" y="281"/>
                </a:cubicBezTo>
                <a:cubicBezTo>
                  <a:pt x="102" y="275"/>
                  <a:pt x="102" y="275"/>
                  <a:pt x="102" y="275"/>
                </a:cubicBezTo>
                <a:cubicBezTo>
                  <a:pt x="109" y="280"/>
                  <a:pt x="109" y="280"/>
                  <a:pt x="109" y="280"/>
                </a:cubicBezTo>
                <a:cubicBezTo>
                  <a:pt x="109" y="280"/>
                  <a:pt x="96" y="288"/>
                  <a:pt x="98" y="291"/>
                </a:cubicBezTo>
                <a:cubicBezTo>
                  <a:pt x="100" y="293"/>
                  <a:pt x="109" y="292"/>
                  <a:pt x="110" y="295"/>
                </a:cubicBezTo>
                <a:cubicBezTo>
                  <a:pt x="112" y="298"/>
                  <a:pt x="111" y="306"/>
                  <a:pt x="114" y="308"/>
                </a:cubicBezTo>
                <a:cubicBezTo>
                  <a:pt x="117" y="310"/>
                  <a:pt x="123" y="308"/>
                  <a:pt x="124" y="306"/>
                </a:cubicBezTo>
                <a:cubicBezTo>
                  <a:pt x="124" y="304"/>
                  <a:pt x="130" y="301"/>
                  <a:pt x="130" y="301"/>
                </a:cubicBezTo>
                <a:cubicBezTo>
                  <a:pt x="134" y="302"/>
                  <a:pt x="134" y="302"/>
                  <a:pt x="134" y="302"/>
                </a:cubicBezTo>
                <a:cubicBezTo>
                  <a:pt x="134" y="302"/>
                  <a:pt x="136" y="296"/>
                  <a:pt x="134" y="296"/>
                </a:cubicBezTo>
                <a:cubicBezTo>
                  <a:pt x="132" y="296"/>
                  <a:pt x="128" y="293"/>
                  <a:pt x="128" y="293"/>
                </a:cubicBezTo>
                <a:cubicBezTo>
                  <a:pt x="127" y="287"/>
                  <a:pt x="127" y="287"/>
                  <a:pt x="127" y="287"/>
                </a:cubicBezTo>
                <a:cubicBezTo>
                  <a:pt x="127" y="287"/>
                  <a:pt x="134" y="289"/>
                  <a:pt x="140" y="291"/>
                </a:cubicBezTo>
                <a:cubicBezTo>
                  <a:pt x="146" y="293"/>
                  <a:pt x="150" y="298"/>
                  <a:pt x="150" y="298"/>
                </a:cubicBezTo>
                <a:cubicBezTo>
                  <a:pt x="162" y="293"/>
                  <a:pt x="162" y="293"/>
                  <a:pt x="162" y="293"/>
                </a:cubicBezTo>
                <a:cubicBezTo>
                  <a:pt x="166" y="298"/>
                  <a:pt x="166" y="298"/>
                  <a:pt x="166" y="298"/>
                </a:cubicBezTo>
                <a:cubicBezTo>
                  <a:pt x="162" y="303"/>
                  <a:pt x="162" y="303"/>
                  <a:pt x="162" y="303"/>
                </a:cubicBezTo>
                <a:cubicBezTo>
                  <a:pt x="162" y="303"/>
                  <a:pt x="165" y="307"/>
                  <a:pt x="166" y="308"/>
                </a:cubicBezTo>
                <a:cubicBezTo>
                  <a:pt x="168" y="309"/>
                  <a:pt x="170" y="315"/>
                  <a:pt x="170" y="315"/>
                </a:cubicBezTo>
                <a:cubicBezTo>
                  <a:pt x="175" y="313"/>
                  <a:pt x="175" y="313"/>
                  <a:pt x="175" y="313"/>
                </a:cubicBezTo>
                <a:cubicBezTo>
                  <a:pt x="176" y="309"/>
                  <a:pt x="176" y="309"/>
                  <a:pt x="176" y="309"/>
                </a:cubicBezTo>
                <a:cubicBezTo>
                  <a:pt x="192" y="314"/>
                  <a:pt x="192" y="314"/>
                  <a:pt x="192" y="314"/>
                </a:cubicBezTo>
                <a:cubicBezTo>
                  <a:pt x="202" y="317"/>
                  <a:pt x="202" y="317"/>
                  <a:pt x="202" y="317"/>
                </a:cubicBezTo>
                <a:cubicBezTo>
                  <a:pt x="205" y="329"/>
                  <a:pt x="205" y="329"/>
                  <a:pt x="205" y="329"/>
                </a:cubicBezTo>
                <a:cubicBezTo>
                  <a:pt x="214" y="329"/>
                  <a:pt x="214" y="329"/>
                  <a:pt x="214" y="329"/>
                </a:cubicBezTo>
                <a:cubicBezTo>
                  <a:pt x="218" y="340"/>
                  <a:pt x="218" y="340"/>
                  <a:pt x="218" y="340"/>
                </a:cubicBezTo>
                <a:cubicBezTo>
                  <a:pt x="221" y="340"/>
                  <a:pt x="221" y="340"/>
                  <a:pt x="221" y="340"/>
                </a:cubicBezTo>
                <a:cubicBezTo>
                  <a:pt x="221" y="348"/>
                  <a:pt x="221" y="348"/>
                  <a:pt x="221" y="348"/>
                </a:cubicBezTo>
                <a:cubicBezTo>
                  <a:pt x="231" y="346"/>
                  <a:pt x="231" y="346"/>
                  <a:pt x="231" y="346"/>
                </a:cubicBezTo>
                <a:cubicBezTo>
                  <a:pt x="234" y="339"/>
                  <a:pt x="234" y="339"/>
                  <a:pt x="234" y="339"/>
                </a:cubicBezTo>
                <a:cubicBezTo>
                  <a:pt x="237" y="339"/>
                  <a:pt x="237" y="339"/>
                  <a:pt x="237" y="339"/>
                </a:cubicBezTo>
                <a:cubicBezTo>
                  <a:pt x="237" y="339"/>
                  <a:pt x="238" y="333"/>
                  <a:pt x="243" y="333"/>
                </a:cubicBezTo>
                <a:cubicBezTo>
                  <a:pt x="247" y="334"/>
                  <a:pt x="248" y="341"/>
                  <a:pt x="248" y="341"/>
                </a:cubicBezTo>
                <a:cubicBezTo>
                  <a:pt x="252" y="341"/>
                  <a:pt x="252" y="341"/>
                  <a:pt x="252" y="341"/>
                </a:cubicBezTo>
                <a:cubicBezTo>
                  <a:pt x="251" y="344"/>
                  <a:pt x="251" y="344"/>
                  <a:pt x="251" y="344"/>
                </a:cubicBezTo>
                <a:cubicBezTo>
                  <a:pt x="257" y="342"/>
                  <a:pt x="257" y="342"/>
                  <a:pt x="257" y="342"/>
                </a:cubicBezTo>
                <a:cubicBezTo>
                  <a:pt x="260" y="349"/>
                  <a:pt x="260" y="349"/>
                  <a:pt x="260" y="349"/>
                </a:cubicBezTo>
                <a:cubicBezTo>
                  <a:pt x="260" y="349"/>
                  <a:pt x="255" y="356"/>
                  <a:pt x="259" y="356"/>
                </a:cubicBezTo>
                <a:cubicBezTo>
                  <a:pt x="261" y="356"/>
                  <a:pt x="265" y="353"/>
                  <a:pt x="265" y="353"/>
                </a:cubicBezTo>
                <a:cubicBezTo>
                  <a:pt x="273" y="356"/>
                  <a:pt x="273" y="356"/>
                  <a:pt x="273" y="356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76" y="346"/>
                  <a:pt x="281" y="340"/>
                  <a:pt x="288" y="339"/>
                </a:cubicBezTo>
                <a:cubicBezTo>
                  <a:pt x="300" y="339"/>
                  <a:pt x="300" y="339"/>
                  <a:pt x="300" y="339"/>
                </a:cubicBezTo>
                <a:cubicBezTo>
                  <a:pt x="300" y="339"/>
                  <a:pt x="301" y="345"/>
                  <a:pt x="308" y="344"/>
                </a:cubicBezTo>
                <a:cubicBezTo>
                  <a:pt x="313" y="343"/>
                  <a:pt x="314" y="337"/>
                  <a:pt x="314" y="337"/>
                </a:cubicBezTo>
                <a:cubicBezTo>
                  <a:pt x="314" y="337"/>
                  <a:pt x="319" y="333"/>
                  <a:pt x="327" y="331"/>
                </a:cubicBezTo>
                <a:cubicBezTo>
                  <a:pt x="334" y="330"/>
                  <a:pt x="337" y="331"/>
                  <a:pt x="337" y="331"/>
                </a:cubicBezTo>
                <a:cubicBezTo>
                  <a:pt x="343" y="335"/>
                  <a:pt x="343" y="335"/>
                  <a:pt x="343" y="335"/>
                </a:cubicBezTo>
                <a:cubicBezTo>
                  <a:pt x="343" y="335"/>
                  <a:pt x="355" y="335"/>
                  <a:pt x="356" y="337"/>
                </a:cubicBezTo>
                <a:cubicBezTo>
                  <a:pt x="357" y="339"/>
                  <a:pt x="357" y="344"/>
                  <a:pt x="357" y="344"/>
                </a:cubicBezTo>
                <a:cubicBezTo>
                  <a:pt x="381" y="348"/>
                  <a:pt x="381" y="348"/>
                  <a:pt x="381" y="348"/>
                </a:cubicBezTo>
                <a:cubicBezTo>
                  <a:pt x="395" y="352"/>
                  <a:pt x="395" y="352"/>
                  <a:pt x="395" y="352"/>
                </a:cubicBezTo>
                <a:cubicBezTo>
                  <a:pt x="396" y="346"/>
                  <a:pt x="396" y="346"/>
                  <a:pt x="396" y="346"/>
                </a:cubicBezTo>
                <a:cubicBezTo>
                  <a:pt x="396" y="346"/>
                  <a:pt x="388" y="344"/>
                  <a:pt x="386" y="341"/>
                </a:cubicBezTo>
                <a:cubicBezTo>
                  <a:pt x="385" y="338"/>
                  <a:pt x="386" y="335"/>
                  <a:pt x="385" y="330"/>
                </a:cubicBezTo>
                <a:cubicBezTo>
                  <a:pt x="385" y="325"/>
                  <a:pt x="379" y="318"/>
                  <a:pt x="379" y="318"/>
                </a:cubicBezTo>
                <a:cubicBezTo>
                  <a:pt x="379" y="318"/>
                  <a:pt x="389" y="308"/>
                  <a:pt x="392" y="301"/>
                </a:cubicBezTo>
                <a:cubicBezTo>
                  <a:pt x="396" y="294"/>
                  <a:pt x="397" y="283"/>
                  <a:pt x="400" y="279"/>
                </a:cubicBezTo>
                <a:cubicBezTo>
                  <a:pt x="404" y="276"/>
                  <a:pt x="414" y="258"/>
                  <a:pt x="414" y="258"/>
                </a:cubicBezTo>
                <a:cubicBezTo>
                  <a:pt x="414" y="258"/>
                  <a:pt x="425" y="261"/>
                  <a:pt x="428" y="254"/>
                </a:cubicBezTo>
                <a:cubicBezTo>
                  <a:pt x="431" y="246"/>
                  <a:pt x="431" y="238"/>
                  <a:pt x="428" y="235"/>
                </a:cubicBezTo>
                <a:cubicBezTo>
                  <a:pt x="425" y="234"/>
                  <a:pt x="421" y="233"/>
                  <a:pt x="422" y="231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4786313" y="2645569"/>
            <a:ext cx="611187" cy="463550"/>
          </a:xfrm>
          <a:custGeom>
            <a:avLst/>
            <a:gdLst>
              <a:gd name="T0" fmla="*/ 2147483647 w 222"/>
              <a:gd name="T1" fmla="*/ 2147483647 h 168"/>
              <a:gd name="T2" fmla="*/ 2147483647 w 222"/>
              <a:gd name="T3" fmla="*/ 2147483647 h 168"/>
              <a:gd name="T4" fmla="*/ 2147483647 w 222"/>
              <a:gd name="T5" fmla="*/ 2147483647 h 168"/>
              <a:gd name="T6" fmla="*/ 2147483647 w 222"/>
              <a:gd name="T7" fmla="*/ 2147483647 h 168"/>
              <a:gd name="T8" fmla="*/ 2147483647 w 222"/>
              <a:gd name="T9" fmla="*/ 2147483647 h 168"/>
              <a:gd name="T10" fmla="*/ 2147483647 w 222"/>
              <a:gd name="T11" fmla="*/ 2147483647 h 168"/>
              <a:gd name="T12" fmla="*/ 2147483647 w 222"/>
              <a:gd name="T13" fmla="*/ 2147483647 h 168"/>
              <a:gd name="T14" fmla="*/ 2147483647 w 222"/>
              <a:gd name="T15" fmla="*/ 2147483647 h 168"/>
              <a:gd name="T16" fmla="*/ 2147483647 w 222"/>
              <a:gd name="T17" fmla="*/ 2147483647 h 168"/>
              <a:gd name="T18" fmla="*/ 2147483647 w 222"/>
              <a:gd name="T19" fmla="*/ 2147483647 h 168"/>
              <a:gd name="T20" fmla="*/ 2147483647 w 222"/>
              <a:gd name="T21" fmla="*/ 2147483647 h 168"/>
              <a:gd name="T22" fmla="*/ 2147483647 w 222"/>
              <a:gd name="T23" fmla="*/ 2147483647 h 168"/>
              <a:gd name="T24" fmla="*/ 2147483647 w 222"/>
              <a:gd name="T25" fmla="*/ 2147483647 h 168"/>
              <a:gd name="T26" fmla="*/ 2147483647 w 222"/>
              <a:gd name="T27" fmla="*/ 2147483647 h 168"/>
              <a:gd name="T28" fmla="*/ 2147483647 w 222"/>
              <a:gd name="T29" fmla="*/ 2147483647 h 168"/>
              <a:gd name="T30" fmla="*/ 2147483647 w 222"/>
              <a:gd name="T31" fmla="*/ 2147483647 h 168"/>
              <a:gd name="T32" fmla="*/ 2147483647 w 222"/>
              <a:gd name="T33" fmla="*/ 2147483647 h 168"/>
              <a:gd name="T34" fmla="*/ 2147483647 w 222"/>
              <a:gd name="T35" fmla="*/ 2147483647 h 168"/>
              <a:gd name="T36" fmla="*/ 2147483647 w 222"/>
              <a:gd name="T37" fmla="*/ 2147483647 h 168"/>
              <a:gd name="T38" fmla="*/ 2147483647 w 222"/>
              <a:gd name="T39" fmla="*/ 0 h 168"/>
              <a:gd name="T40" fmla="*/ 2147483647 w 222"/>
              <a:gd name="T41" fmla="*/ 2147483647 h 168"/>
              <a:gd name="T42" fmla="*/ 2147483647 w 222"/>
              <a:gd name="T43" fmla="*/ 2147483647 h 168"/>
              <a:gd name="T44" fmla="*/ 2147483647 w 222"/>
              <a:gd name="T45" fmla="*/ 2147483647 h 168"/>
              <a:gd name="T46" fmla="*/ 2147483647 w 222"/>
              <a:gd name="T47" fmla="*/ 2147483647 h 168"/>
              <a:gd name="T48" fmla="*/ 2147483647 w 222"/>
              <a:gd name="T49" fmla="*/ 2147483647 h 168"/>
              <a:gd name="T50" fmla="*/ 2147483647 w 222"/>
              <a:gd name="T51" fmla="*/ 2147483647 h 168"/>
              <a:gd name="T52" fmla="*/ 2147483647 w 222"/>
              <a:gd name="T53" fmla="*/ 2147483647 h 168"/>
              <a:gd name="T54" fmla="*/ 2147483647 w 222"/>
              <a:gd name="T55" fmla="*/ 2147483647 h 168"/>
              <a:gd name="T56" fmla="*/ 2147483647 w 222"/>
              <a:gd name="T57" fmla="*/ 2147483647 h 168"/>
              <a:gd name="T58" fmla="*/ 2147483647 w 222"/>
              <a:gd name="T59" fmla="*/ 2147483647 h 168"/>
              <a:gd name="T60" fmla="*/ 2147483647 w 222"/>
              <a:gd name="T61" fmla="*/ 2147483647 h 168"/>
              <a:gd name="T62" fmla="*/ 2147483647 w 222"/>
              <a:gd name="T63" fmla="*/ 2147483647 h 168"/>
              <a:gd name="T64" fmla="*/ 2147483647 w 222"/>
              <a:gd name="T65" fmla="*/ 2147483647 h 168"/>
              <a:gd name="T66" fmla="*/ 2147483647 w 222"/>
              <a:gd name="T67" fmla="*/ 2147483647 h 168"/>
              <a:gd name="T68" fmla="*/ 2147483647 w 222"/>
              <a:gd name="T69" fmla="*/ 2147483647 h 168"/>
              <a:gd name="T70" fmla="*/ 2147483647 w 222"/>
              <a:gd name="T71" fmla="*/ 2147483647 h 168"/>
              <a:gd name="T72" fmla="*/ 2147483647 w 222"/>
              <a:gd name="T73" fmla="*/ 2147483647 h 168"/>
              <a:gd name="T74" fmla="*/ 2147483647 w 222"/>
              <a:gd name="T75" fmla="*/ 2147483647 h 168"/>
              <a:gd name="T76" fmla="*/ 2147483647 w 222"/>
              <a:gd name="T77" fmla="*/ 2147483647 h 168"/>
              <a:gd name="T78" fmla="*/ 2147483647 w 222"/>
              <a:gd name="T79" fmla="*/ 2147483647 h 168"/>
              <a:gd name="T80" fmla="*/ 2147483647 w 222"/>
              <a:gd name="T81" fmla="*/ 2147483647 h 168"/>
              <a:gd name="T82" fmla="*/ 2147483647 w 222"/>
              <a:gd name="T83" fmla="*/ 2147483647 h 168"/>
              <a:gd name="T84" fmla="*/ 2147483647 w 222"/>
              <a:gd name="T85" fmla="*/ 2147483647 h 168"/>
              <a:gd name="T86" fmla="*/ 2147483647 w 222"/>
              <a:gd name="T87" fmla="*/ 2147483647 h 168"/>
              <a:gd name="T88" fmla="*/ 2147483647 w 222"/>
              <a:gd name="T89" fmla="*/ 2147483647 h 1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22"/>
              <a:gd name="T136" fmla="*/ 0 h 168"/>
              <a:gd name="T137" fmla="*/ 222 w 222"/>
              <a:gd name="T138" fmla="*/ 168 h 1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22" h="168">
                <a:moveTo>
                  <a:pt x="83" y="146"/>
                </a:moveTo>
                <a:cubicBezTo>
                  <a:pt x="83" y="146"/>
                  <a:pt x="84" y="141"/>
                  <a:pt x="87" y="142"/>
                </a:cubicBezTo>
                <a:cubicBezTo>
                  <a:pt x="90" y="143"/>
                  <a:pt x="89" y="147"/>
                  <a:pt x="93" y="148"/>
                </a:cubicBezTo>
                <a:cubicBezTo>
                  <a:pt x="97" y="148"/>
                  <a:pt x="105" y="146"/>
                  <a:pt x="110" y="154"/>
                </a:cubicBezTo>
                <a:cubicBezTo>
                  <a:pt x="114" y="162"/>
                  <a:pt x="111" y="165"/>
                  <a:pt x="111" y="165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26" y="167"/>
                  <a:pt x="126" y="167"/>
                  <a:pt x="126" y="167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34" y="165"/>
                  <a:pt x="134" y="165"/>
                  <a:pt x="134" y="165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5" y="158"/>
                  <a:pt x="155" y="158"/>
                  <a:pt x="155" y="158"/>
                </a:cubicBezTo>
                <a:cubicBezTo>
                  <a:pt x="155" y="158"/>
                  <a:pt x="159" y="160"/>
                  <a:pt x="163" y="158"/>
                </a:cubicBezTo>
                <a:cubicBezTo>
                  <a:pt x="167" y="157"/>
                  <a:pt x="160" y="148"/>
                  <a:pt x="161" y="146"/>
                </a:cubicBezTo>
                <a:cubicBezTo>
                  <a:pt x="163" y="143"/>
                  <a:pt x="171" y="146"/>
                  <a:pt x="171" y="146"/>
                </a:cubicBezTo>
                <a:cubicBezTo>
                  <a:pt x="175" y="136"/>
                  <a:pt x="175" y="136"/>
                  <a:pt x="175" y="136"/>
                </a:cubicBezTo>
                <a:cubicBezTo>
                  <a:pt x="175" y="136"/>
                  <a:pt x="181" y="134"/>
                  <a:pt x="186" y="134"/>
                </a:cubicBezTo>
                <a:cubicBezTo>
                  <a:pt x="190" y="133"/>
                  <a:pt x="186" y="139"/>
                  <a:pt x="189" y="142"/>
                </a:cubicBezTo>
                <a:cubicBezTo>
                  <a:pt x="192" y="145"/>
                  <a:pt x="199" y="140"/>
                  <a:pt x="197" y="133"/>
                </a:cubicBezTo>
                <a:cubicBezTo>
                  <a:pt x="197" y="128"/>
                  <a:pt x="188" y="129"/>
                  <a:pt x="188" y="129"/>
                </a:cubicBezTo>
                <a:cubicBezTo>
                  <a:pt x="191" y="113"/>
                  <a:pt x="191" y="113"/>
                  <a:pt x="191" y="113"/>
                </a:cubicBezTo>
                <a:cubicBezTo>
                  <a:pt x="191" y="113"/>
                  <a:pt x="188" y="101"/>
                  <a:pt x="188" y="96"/>
                </a:cubicBezTo>
                <a:cubicBezTo>
                  <a:pt x="188" y="92"/>
                  <a:pt x="195" y="87"/>
                  <a:pt x="200" y="86"/>
                </a:cubicBezTo>
                <a:cubicBezTo>
                  <a:pt x="204" y="84"/>
                  <a:pt x="203" y="74"/>
                  <a:pt x="203" y="74"/>
                </a:cubicBezTo>
                <a:cubicBezTo>
                  <a:pt x="218" y="70"/>
                  <a:pt x="218" y="70"/>
                  <a:pt x="218" y="70"/>
                </a:cubicBezTo>
                <a:cubicBezTo>
                  <a:pt x="218" y="65"/>
                  <a:pt x="218" y="65"/>
                  <a:pt x="218" y="65"/>
                </a:cubicBezTo>
                <a:cubicBezTo>
                  <a:pt x="218" y="65"/>
                  <a:pt x="222" y="60"/>
                  <a:pt x="221" y="56"/>
                </a:cubicBezTo>
                <a:cubicBezTo>
                  <a:pt x="220" y="53"/>
                  <a:pt x="207" y="58"/>
                  <a:pt x="207" y="58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210" y="42"/>
                  <a:pt x="210" y="42"/>
                  <a:pt x="210" y="42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197" y="33"/>
                  <a:pt x="197" y="33"/>
                  <a:pt x="197" y="33"/>
                </a:cubicBezTo>
                <a:cubicBezTo>
                  <a:pt x="196" y="29"/>
                  <a:pt x="196" y="29"/>
                  <a:pt x="196" y="29"/>
                </a:cubicBezTo>
                <a:cubicBezTo>
                  <a:pt x="191" y="29"/>
                  <a:pt x="191" y="29"/>
                  <a:pt x="191" y="29"/>
                </a:cubicBezTo>
                <a:cubicBezTo>
                  <a:pt x="191" y="29"/>
                  <a:pt x="188" y="22"/>
                  <a:pt x="186" y="19"/>
                </a:cubicBezTo>
                <a:cubicBezTo>
                  <a:pt x="183" y="16"/>
                  <a:pt x="169" y="15"/>
                  <a:pt x="169" y="15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2" y="2"/>
                  <a:pt x="142" y="2"/>
                  <a:pt x="142" y="2"/>
                </a:cubicBezTo>
                <a:cubicBezTo>
                  <a:pt x="137" y="0"/>
                  <a:pt x="137" y="0"/>
                  <a:pt x="137" y="0"/>
                </a:cubicBezTo>
                <a:cubicBezTo>
                  <a:pt x="130" y="5"/>
                  <a:pt x="130" y="5"/>
                  <a:pt x="130" y="5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94" y="10"/>
                  <a:pt x="94" y="10"/>
                  <a:pt x="94" y="10"/>
                </a:cubicBezTo>
                <a:cubicBezTo>
                  <a:pt x="90" y="15"/>
                  <a:pt x="90" y="15"/>
                  <a:pt x="90" y="15"/>
                </a:cubicBezTo>
                <a:cubicBezTo>
                  <a:pt x="83" y="12"/>
                  <a:pt x="83" y="12"/>
                  <a:pt x="83" y="12"/>
                </a:cubicBezTo>
                <a:cubicBezTo>
                  <a:pt x="77" y="13"/>
                  <a:pt x="77" y="13"/>
                  <a:pt x="77" y="13"/>
                </a:cubicBezTo>
                <a:cubicBezTo>
                  <a:pt x="75" y="18"/>
                  <a:pt x="75" y="18"/>
                  <a:pt x="75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13"/>
                  <a:pt x="66" y="13"/>
                  <a:pt x="66" y="13"/>
                </a:cubicBezTo>
                <a:cubicBezTo>
                  <a:pt x="58" y="18"/>
                  <a:pt x="58" y="18"/>
                  <a:pt x="58" y="18"/>
                </a:cubicBezTo>
                <a:cubicBezTo>
                  <a:pt x="54" y="15"/>
                  <a:pt x="54" y="15"/>
                  <a:pt x="54" y="15"/>
                </a:cubicBezTo>
                <a:cubicBezTo>
                  <a:pt x="36" y="16"/>
                  <a:pt x="36" y="16"/>
                  <a:pt x="36" y="16"/>
                </a:cubicBezTo>
                <a:cubicBezTo>
                  <a:pt x="31" y="21"/>
                  <a:pt x="31" y="21"/>
                  <a:pt x="31" y="21"/>
                </a:cubicBezTo>
                <a:cubicBezTo>
                  <a:pt x="28" y="20"/>
                  <a:pt x="28" y="20"/>
                  <a:pt x="28" y="20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0" y="22"/>
                  <a:pt x="16" y="26"/>
                </a:cubicBezTo>
                <a:cubicBezTo>
                  <a:pt x="12" y="31"/>
                  <a:pt x="7" y="40"/>
                  <a:pt x="7" y="40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0"/>
                  <a:pt x="4" y="40"/>
                  <a:pt x="4" y="4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4" y="57"/>
                  <a:pt x="5" y="62"/>
                </a:cubicBezTo>
                <a:cubicBezTo>
                  <a:pt x="5" y="64"/>
                  <a:pt x="6" y="66"/>
                  <a:pt x="7" y="68"/>
                </a:cubicBezTo>
                <a:cubicBezTo>
                  <a:pt x="6" y="72"/>
                  <a:pt x="6" y="72"/>
                  <a:pt x="6" y="72"/>
                </a:cubicBezTo>
                <a:cubicBezTo>
                  <a:pt x="7" y="84"/>
                  <a:pt x="7" y="84"/>
                  <a:pt x="7" y="84"/>
                </a:cubicBezTo>
                <a:cubicBezTo>
                  <a:pt x="5" y="94"/>
                  <a:pt x="5" y="94"/>
                  <a:pt x="5" y="94"/>
                </a:cubicBezTo>
                <a:cubicBezTo>
                  <a:pt x="7" y="93"/>
                  <a:pt x="7" y="93"/>
                  <a:pt x="7" y="93"/>
                </a:cubicBezTo>
                <a:cubicBezTo>
                  <a:pt x="9" y="86"/>
                  <a:pt x="9" y="86"/>
                  <a:pt x="9" y="86"/>
                </a:cubicBezTo>
                <a:cubicBezTo>
                  <a:pt x="8" y="73"/>
                  <a:pt x="8" y="73"/>
                  <a:pt x="8" y="73"/>
                </a:cubicBezTo>
                <a:cubicBezTo>
                  <a:pt x="9" y="71"/>
                  <a:pt x="9" y="71"/>
                  <a:pt x="9" y="71"/>
                </a:cubicBezTo>
                <a:cubicBezTo>
                  <a:pt x="10" y="76"/>
                  <a:pt x="12" y="79"/>
                  <a:pt x="12" y="79"/>
                </a:cubicBezTo>
                <a:cubicBezTo>
                  <a:pt x="14" y="87"/>
                  <a:pt x="14" y="87"/>
                  <a:pt x="14" y="87"/>
                </a:cubicBezTo>
                <a:cubicBezTo>
                  <a:pt x="12" y="92"/>
                  <a:pt x="12" y="92"/>
                  <a:pt x="12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9" y="96"/>
                  <a:pt x="19" y="96"/>
                  <a:pt x="19" y="96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2" y="100"/>
                  <a:pt x="37" y="102"/>
                </a:cubicBezTo>
                <a:cubicBezTo>
                  <a:pt x="41" y="105"/>
                  <a:pt x="47" y="103"/>
                  <a:pt x="47" y="103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69" y="103"/>
                  <a:pt x="78" y="110"/>
                  <a:pt x="81" y="112"/>
                </a:cubicBezTo>
                <a:cubicBezTo>
                  <a:pt x="85" y="115"/>
                  <a:pt x="77" y="120"/>
                  <a:pt x="77" y="120"/>
                </a:cubicBezTo>
                <a:cubicBezTo>
                  <a:pt x="77" y="120"/>
                  <a:pt x="75" y="125"/>
                  <a:pt x="75" y="131"/>
                </a:cubicBezTo>
                <a:cubicBezTo>
                  <a:pt x="74" y="139"/>
                  <a:pt x="81" y="146"/>
                  <a:pt x="81" y="146"/>
                </a:cubicBezTo>
                <a:lnTo>
                  <a:pt x="83" y="146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0" name="Freeform 48"/>
          <p:cNvSpPr>
            <a:spLocks noEditPoints="1"/>
          </p:cNvSpPr>
          <p:nvPr/>
        </p:nvSpPr>
        <p:spPr bwMode="auto">
          <a:xfrm>
            <a:off x="1057275" y="4745831"/>
            <a:ext cx="1738313" cy="1433513"/>
          </a:xfrm>
          <a:custGeom>
            <a:avLst/>
            <a:gdLst>
              <a:gd name="T0" fmla="*/ 2147483647 w 631"/>
              <a:gd name="T1" fmla="*/ 2147483647 h 522"/>
              <a:gd name="T2" fmla="*/ 2147483647 w 631"/>
              <a:gd name="T3" fmla="*/ 2147483647 h 522"/>
              <a:gd name="T4" fmla="*/ 2147483647 w 631"/>
              <a:gd name="T5" fmla="*/ 2147483647 h 522"/>
              <a:gd name="T6" fmla="*/ 2147483647 w 631"/>
              <a:gd name="T7" fmla="*/ 2147483647 h 522"/>
              <a:gd name="T8" fmla="*/ 2147483647 w 631"/>
              <a:gd name="T9" fmla="*/ 2147483647 h 522"/>
              <a:gd name="T10" fmla="*/ 2147483647 w 631"/>
              <a:gd name="T11" fmla="*/ 2147483647 h 522"/>
              <a:gd name="T12" fmla="*/ 2147483647 w 631"/>
              <a:gd name="T13" fmla="*/ 2147483647 h 522"/>
              <a:gd name="T14" fmla="*/ 2147483647 w 631"/>
              <a:gd name="T15" fmla="*/ 2147483647 h 522"/>
              <a:gd name="T16" fmla="*/ 2147483647 w 631"/>
              <a:gd name="T17" fmla="*/ 2147483647 h 522"/>
              <a:gd name="T18" fmla="*/ 2147483647 w 631"/>
              <a:gd name="T19" fmla="*/ 2147483647 h 522"/>
              <a:gd name="T20" fmla="*/ 2147483647 w 631"/>
              <a:gd name="T21" fmla="*/ 2147483647 h 522"/>
              <a:gd name="T22" fmla="*/ 2147483647 w 631"/>
              <a:gd name="T23" fmla="*/ 2147483647 h 522"/>
              <a:gd name="T24" fmla="*/ 2147483647 w 631"/>
              <a:gd name="T25" fmla="*/ 2147483647 h 522"/>
              <a:gd name="T26" fmla="*/ 2147483647 w 631"/>
              <a:gd name="T27" fmla="*/ 2147483647 h 522"/>
              <a:gd name="T28" fmla="*/ 2147483647 w 631"/>
              <a:gd name="T29" fmla="*/ 2147483647 h 522"/>
              <a:gd name="T30" fmla="*/ 2147483647 w 631"/>
              <a:gd name="T31" fmla="*/ 2147483647 h 522"/>
              <a:gd name="T32" fmla="*/ 2147483647 w 631"/>
              <a:gd name="T33" fmla="*/ 2147483647 h 522"/>
              <a:gd name="T34" fmla="*/ 2147483647 w 631"/>
              <a:gd name="T35" fmla="*/ 2147483647 h 522"/>
              <a:gd name="T36" fmla="*/ 2147483647 w 631"/>
              <a:gd name="T37" fmla="*/ 2147483647 h 522"/>
              <a:gd name="T38" fmla="*/ 2147483647 w 631"/>
              <a:gd name="T39" fmla="*/ 2147483647 h 522"/>
              <a:gd name="T40" fmla="*/ 2147483647 w 631"/>
              <a:gd name="T41" fmla="*/ 2147483647 h 522"/>
              <a:gd name="T42" fmla="*/ 2147483647 w 631"/>
              <a:gd name="T43" fmla="*/ 2147483647 h 522"/>
              <a:gd name="T44" fmla="*/ 2147483647 w 631"/>
              <a:gd name="T45" fmla="*/ 2147483647 h 522"/>
              <a:gd name="T46" fmla="*/ 2147483647 w 631"/>
              <a:gd name="T47" fmla="*/ 2147483647 h 522"/>
              <a:gd name="T48" fmla="*/ 2147483647 w 631"/>
              <a:gd name="T49" fmla="*/ 2147483647 h 522"/>
              <a:gd name="T50" fmla="*/ 2147483647 w 631"/>
              <a:gd name="T51" fmla="*/ 2147483647 h 522"/>
              <a:gd name="T52" fmla="*/ 2147483647 w 631"/>
              <a:gd name="T53" fmla="*/ 2147483647 h 522"/>
              <a:gd name="T54" fmla="*/ 2147483647 w 631"/>
              <a:gd name="T55" fmla="*/ 2147483647 h 522"/>
              <a:gd name="T56" fmla="*/ 2147483647 w 631"/>
              <a:gd name="T57" fmla="*/ 2147483647 h 522"/>
              <a:gd name="T58" fmla="*/ 2147483647 w 631"/>
              <a:gd name="T59" fmla="*/ 2147483647 h 522"/>
              <a:gd name="T60" fmla="*/ 2147483647 w 631"/>
              <a:gd name="T61" fmla="*/ 2147483647 h 522"/>
              <a:gd name="T62" fmla="*/ 2147483647 w 631"/>
              <a:gd name="T63" fmla="*/ 2147483647 h 522"/>
              <a:gd name="T64" fmla="*/ 2147483647 w 631"/>
              <a:gd name="T65" fmla="*/ 2147483647 h 522"/>
              <a:gd name="T66" fmla="*/ 2147483647 w 631"/>
              <a:gd name="T67" fmla="*/ 2147483647 h 522"/>
              <a:gd name="T68" fmla="*/ 2147483647 w 631"/>
              <a:gd name="T69" fmla="*/ 2147483647 h 522"/>
              <a:gd name="T70" fmla="*/ 2147483647 w 631"/>
              <a:gd name="T71" fmla="*/ 2147483647 h 522"/>
              <a:gd name="T72" fmla="*/ 2147483647 w 631"/>
              <a:gd name="T73" fmla="*/ 2147483647 h 522"/>
              <a:gd name="T74" fmla="*/ 2147483647 w 631"/>
              <a:gd name="T75" fmla="*/ 2147483647 h 522"/>
              <a:gd name="T76" fmla="*/ 2147483647 w 631"/>
              <a:gd name="T77" fmla="*/ 2147483647 h 522"/>
              <a:gd name="T78" fmla="*/ 2147483647 w 631"/>
              <a:gd name="T79" fmla="*/ 2147483647 h 522"/>
              <a:gd name="T80" fmla="*/ 2147483647 w 631"/>
              <a:gd name="T81" fmla="*/ 2147483647 h 522"/>
              <a:gd name="T82" fmla="*/ 2147483647 w 631"/>
              <a:gd name="T83" fmla="*/ 2147483647 h 522"/>
              <a:gd name="T84" fmla="*/ 2147483647 w 631"/>
              <a:gd name="T85" fmla="*/ 2147483647 h 522"/>
              <a:gd name="T86" fmla="*/ 2147483647 w 631"/>
              <a:gd name="T87" fmla="*/ 2147483647 h 522"/>
              <a:gd name="T88" fmla="*/ 2147483647 w 631"/>
              <a:gd name="T89" fmla="*/ 2147483647 h 522"/>
              <a:gd name="T90" fmla="*/ 2147483647 w 631"/>
              <a:gd name="T91" fmla="*/ 2147483647 h 522"/>
              <a:gd name="T92" fmla="*/ 2147483647 w 631"/>
              <a:gd name="T93" fmla="*/ 2147483647 h 522"/>
              <a:gd name="T94" fmla="*/ 2147483647 w 631"/>
              <a:gd name="T95" fmla="*/ 2147483647 h 522"/>
              <a:gd name="T96" fmla="*/ 2147483647 w 631"/>
              <a:gd name="T97" fmla="*/ 2147483647 h 522"/>
              <a:gd name="T98" fmla="*/ 2147483647 w 631"/>
              <a:gd name="T99" fmla="*/ 2147483647 h 522"/>
              <a:gd name="T100" fmla="*/ 2147483647 w 631"/>
              <a:gd name="T101" fmla="*/ 2147483647 h 522"/>
              <a:gd name="T102" fmla="*/ 2147483647 w 631"/>
              <a:gd name="T103" fmla="*/ 2147483647 h 522"/>
              <a:gd name="T104" fmla="*/ 2147483647 w 631"/>
              <a:gd name="T105" fmla="*/ 2147483647 h 522"/>
              <a:gd name="T106" fmla="*/ 2147483647 w 631"/>
              <a:gd name="T107" fmla="*/ 2147483647 h 522"/>
              <a:gd name="T108" fmla="*/ 2147483647 w 631"/>
              <a:gd name="T109" fmla="*/ 2147483647 h 522"/>
              <a:gd name="T110" fmla="*/ 2147483647 w 631"/>
              <a:gd name="T111" fmla="*/ 2147483647 h 522"/>
              <a:gd name="T112" fmla="*/ 2147483647 w 631"/>
              <a:gd name="T113" fmla="*/ 2147483647 h 522"/>
              <a:gd name="T114" fmla="*/ 2147483647 w 631"/>
              <a:gd name="T115" fmla="*/ 2147483647 h 522"/>
              <a:gd name="T116" fmla="*/ 2147483647 w 631"/>
              <a:gd name="T117" fmla="*/ 2147483647 h 522"/>
              <a:gd name="T118" fmla="*/ 2147483647 w 631"/>
              <a:gd name="T119" fmla="*/ 2147483647 h 522"/>
              <a:gd name="T120" fmla="*/ 2147483647 w 631"/>
              <a:gd name="T121" fmla="*/ 2147483647 h 522"/>
              <a:gd name="T122" fmla="*/ 2147483647 w 631"/>
              <a:gd name="T123" fmla="*/ 2147483647 h 52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1"/>
              <a:gd name="T187" fmla="*/ 0 h 522"/>
              <a:gd name="T188" fmla="*/ 631 w 631"/>
              <a:gd name="T189" fmla="*/ 522 h 52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1" h="522">
                <a:moveTo>
                  <a:pt x="476" y="401"/>
                </a:moveTo>
                <a:cubicBezTo>
                  <a:pt x="474" y="405"/>
                  <a:pt x="474" y="405"/>
                  <a:pt x="474" y="405"/>
                </a:cubicBezTo>
                <a:cubicBezTo>
                  <a:pt x="475" y="410"/>
                  <a:pt x="475" y="410"/>
                  <a:pt x="475" y="410"/>
                </a:cubicBezTo>
                <a:cubicBezTo>
                  <a:pt x="478" y="407"/>
                  <a:pt x="478" y="407"/>
                  <a:pt x="478" y="407"/>
                </a:cubicBezTo>
                <a:cubicBezTo>
                  <a:pt x="482" y="410"/>
                  <a:pt x="482" y="410"/>
                  <a:pt x="482" y="410"/>
                </a:cubicBezTo>
                <a:cubicBezTo>
                  <a:pt x="484" y="408"/>
                  <a:pt x="484" y="408"/>
                  <a:pt x="484" y="408"/>
                </a:cubicBezTo>
                <a:cubicBezTo>
                  <a:pt x="480" y="406"/>
                  <a:pt x="480" y="406"/>
                  <a:pt x="480" y="406"/>
                </a:cubicBezTo>
                <a:lnTo>
                  <a:pt x="476" y="401"/>
                </a:lnTo>
                <a:close/>
                <a:moveTo>
                  <a:pt x="484" y="379"/>
                </a:moveTo>
                <a:cubicBezTo>
                  <a:pt x="480" y="379"/>
                  <a:pt x="472" y="381"/>
                  <a:pt x="472" y="381"/>
                </a:cubicBezTo>
                <a:cubicBezTo>
                  <a:pt x="473" y="387"/>
                  <a:pt x="473" y="387"/>
                  <a:pt x="473" y="387"/>
                </a:cubicBezTo>
                <a:cubicBezTo>
                  <a:pt x="468" y="388"/>
                  <a:pt x="468" y="388"/>
                  <a:pt x="468" y="388"/>
                </a:cubicBezTo>
                <a:cubicBezTo>
                  <a:pt x="467" y="393"/>
                  <a:pt x="467" y="393"/>
                  <a:pt x="467" y="393"/>
                </a:cubicBezTo>
                <a:cubicBezTo>
                  <a:pt x="472" y="396"/>
                  <a:pt x="472" y="396"/>
                  <a:pt x="472" y="396"/>
                </a:cubicBezTo>
                <a:cubicBezTo>
                  <a:pt x="474" y="395"/>
                  <a:pt x="474" y="395"/>
                  <a:pt x="474" y="395"/>
                </a:cubicBezTo>
                <a:cubicBezTo>
                  <a:pt x="475" y="397"/>
                  <a:pt x="475" y="397"/>
                  <a:pt x="475" y="397"/>
                </a:cubicBezTo>
                <a:cubicBezTo>
                  <a:pt x="477" y="392"/>
                  <a:pt x="477" y="392"/>
                  <a:pt x="477" y="392"/>
                </a:cubicBezTo>
                <a:cubicBezTo>
                  <a:pt x="480" y="392"/>
                  <a:pt x="480" y="392"/>
                  <a:pt x="480" y="392"/>
                </a:cubicBezTo>
                <a:cubicBezTo>
                  <a:pt x="488" y="387"/>
                  <a:pt x="488" y="387"/>
                  <a:pt x="488" y="387"/>
                </a:cubicBezTo>
                <a:cubicBezTo>
                  <a:pt x="488" y="387"/>
                  <a:pt x="490" y="379"/>
                  <a:pt x="484" y="379"/>
                </a:cubicBezTo>
                <a:close/>
                <a:moveTo>
                  <a:pt x="575" y="348"/>
                </a:moveTo>
                <a:cubicBezTo>
                  <a:pt x="572" y="347"/>
                  <a:pt x="571" y="342"/>
                  <a:pt x="571" y="342"/>
                </a:cubicBezTo>
                <a:cubicBezTo>
                  <a:pt x="575" y="338"/>
                  <a:pt x="575" y="338"/>
                  <a:pt x="575" y="338"/>
                </a:cubicBezTo>
                <a:cubicBezTo>
                  <a:pt x="572" y="338"/>
                  <a:pt x="572" y="338"/>
                  <a:pt x="572" y="338"/>
                </a:cubicBezTo>
                <a:cubicBezTo>
                  <a:pt x="576" y="333"/>
                  <a:pt x="576" y="333"/>
                  <a:pt x="576" y="333"/>
                </a:cubicBezTo>
                <a:cubicBezTo>
                  <a:pt x="576" y="333"/>
                  <a:pt x="565" y="333"/>
                  <a:pt x="555" y="337"/>
                </a:cubicBezTo>
                <a:cubicBezTo>
                  <a:pt x="545" y="341"/>
                  <a:pt x="541" y="348"/>
                  <a:pt x="541" y="348"/>
                </a:cubicBezTo>
                <a:cubicBezTo>
                  <a:pt x="538" y="347"/>
                  <a:pt x="538" y="347"/>
                  <a:pt x="538" y="347"/>
                </a:cubicBezTo>
                <a:cubicBezTo>
                  <a:pt x="530" y="352"/>
                  <a:pt x="530" y="352"/>
                  <a:pt x="530" y="352"/>
                </a:cubicBezTo>
                <a:cubicBezTo>
                  <a:pt x="530" y="360"/>
                  <a:pt x="530" y="360"/>
                  <a:pt x="530" y="360"/>
                </a:cubicBezTo>
                <a:cubicBezTo>
                  <a:pt x="534" y="358"/>
                  <a:pt x="534" y="358"/>
                  <a:pt x="534" y="358"/>
                </a:cubicBezTo>
                <a:cubicBezTo>
                  <a:pt x="534" y="358"/>
                  <a:pt x="537" y="363"/>
                  <a:pt x="538" y="363"/>
                </a:cubicBezTo>
                <a:cubicBezTo>
                  <a:pt x="540" y="363"/>
                  <a:pt x="541" y="358"/>
                  <a:pt x="545" y="358"/>
                </a:cubicBezTo>
                <a:cubicBezTo>
                  <a:pt x="550" y="359"/>
                  <a:pt x="547" y="363"/>
                  <a:pt x="550" y="369"/>
                </a:cubicBezTo>
                <a:cubicBezTo>
                  <a:pt x="555" y="374"/>
                  <a:pt x="560" y="372"/>
                  <a:pt x="560" y="372"/>
                </a:cubicBezTo>
                <a:cubicBezTo>
                  <a:pt x="563" y="378"/>
                  <a:pt x="563" y="378"/>
                  <a:pt x="563" y="378"/>
                </a:cubicBezTo>
                <a:cubicBezTo>
                  <a:pt x="568" y="376"/>
                  <a:pt x="568" y="376"/>
                  <a:pt x="568" y="376"/>
                </a:cubicBezTo>
                <a:cubicBezTo>
                  <a:pt x="568" y="376"/>
                  <a:pt x="571" y="375"/>
                  <a:pt x="574" y="373"/>
                </a:cubicBezTo>
                <a:cubicBezTo>
                  <a:pt x="577" y="371"/>
                  <a:pt x="577" y="365"/>
                  <a:pt x="577" y="365"/>
                </a:cubicBezTo>
                <a:cubicBezTo>
                  <a:pt x="584" y="358"/>
                  <a:pt x="584" y="358"/>
                  <a:pt x="584" y="358"/>
                </a:cubicBezTo>
                <a:cubicBezTo>
                  <a:pt x="583" y="357"/>
                  <a:pt x="583" y="357"/>
                  <a:pt x="583" y="357"/>
                </a:cubicBezTo>
                <a:cubicBezTo>
                  <a:pt x="586" y="357"/>
                  <a:pt x="586" y="357"/>
                  <a:pt x="586" y="357"/>
                </a:cubicBezTo>
                <a:cubicBezTo>
                  <a:pt x="589" y="349"/>
                  <a:pt x="589" y="349"/>
                  <a:pt x="589" y="349"/>
                </a:cubicBezTo>
                <a:cubicBezTo>
                  <a:pt x="582" y="344"/>
                  <a:pt x="582" y="344"/>
                  <a:pt x="582" y="344"/>
                </a:cubicBezTo>
                <a:cubicBezTo>
                  <a:pt x="582" y="344"/>
                  <a:pt x="579" y="348"/>
                  <a:pt x="575" y="348"/>
                </a:cubicBezTo>
                <a:close/>
                <a:moveTo>
                  <a:pt x="520" y="161"/>
                </a:moveTo>
                <a:cubicBezTo>
                  <a:pt x="520" y="161"/>
                  <a:pt x="516" y="165"/>
                  <a:pt x="515" y="165"/>
                </a:cubicBezTo>
                <a:cubicBezTo>
                  <a:pt x="514" y="165"/>
                  <a:pt x="513" y="164"/>
                  <a:pt x="513" y="164"/>
                </a:cubicBezTo>
                <a:cubicBezTo>
                  <a:pt x="509" y="167"/>
                  <a:pt x="509" y="167"/>
                  <a:pt x="509" y="167"/>
                </a:cubicBezTo>
                <a:cubicBezTo>
                  <a:pt x="506" y="163"/>
                  <a:pt x="506" y="163"/>
                  <a:pt x="506" y="163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6" y="156"/>
                  <a:pt x="506" y="156"/>
                  <a:pt x="506" y="156"/>
                </a:cubicBezTo>
                <a:cubicBezTo>
                  <a:pt x="508" y="152"/>
                  <a:pt x="508" y="152"/>
                  <a:pt x="508" y="152"/>
                </a:cubicBezTo>
                <a:cubicBezTo>
                  <a:pt x="508" y="152"/>
                  <a:pt x="507" y="148"/>
                  <a:pt x="504" y="145"/>
                </a:cubicBezTo>
                <a:cubicBezTo>
                  <a:pt x="501" y="144"/>
                  <a:pt x="494" y="147"/>
                  <a:pt x="494" y="147"/>
                </a:cubicBezTo>
                <a:cubicBezTo>
                  <a:pt x="494" y="147"/>
                  <a:pt x="489" y="140"/>
                  <a:pt x="488" y="139"/>
                </a:cubicBezTo>
                <a:cubicBezTo>
                  <a:pt x="486" y="137"/>
                  <a:pt x="481" y="138"/>
                  <a:pt x="481" y="138"/>
                </a:cubicBezTo>
                <a:cubicBezTo>
                  <a:pt x="481" y="138"/>
                  <a:pt x="477" y="134"/>
                  <a:pt x="472" y="134"/>
                </a:cubicBezTo>
                <a:cubicBezTo>
                  <a:pt x="466" y="134"/>
                  <a:pt x="472" y="141"/>
                  <a:pt x="467" y="143"/>
                </a:cubicBezTo>
                <a:cubicBezTo>
                  <a:pt x="462" y="147"/>
                  <a:pt x="456" y="138"/>
                  <a:pt x="456" y="138"/>
                </a:cubicBezTo>
                <a:cubicBezTo>
                  <a:pt x="456" y="138"/>
                  <a:pt x="455" y="142"/>
                  <a:pt x="452" y="142"/>
                </a:cubicBezTo>
                <a:cubicBezTo>
                  <a:pt x="451" y="142"/>
                  <a:pt x="451" y="139"/>
                  <a:pt x="448" y="137"/>
                </a:cubicBezTo>
                <a:cubicBezTo>
                  <a:pt x="446" y="135"/>
                  <a:pt x="435" y="139"/>
                  <a:pt x="435" y="139"/>
                </a:cubicBezTo>
                <a:cubicBezTo>
                  <a:pt x="425" y="127"/>
                  <a:pt x="425" y="127"/>
                  <a:pt x="425" y="127"/>
                </a:cubicBezTo>
                <a:cubicBezTo>
                  <a:pt x="417" y="128"/>
                  <a:pt x="417" y="128"/>
                  <a:pt x="417" y="128"/>
                </a:cubicBezTo>
                <a:cubicBezTo>
                  <a:pt x="416" y="127"/>
                  <a:pt x="416" y="127"/>
                  <a:pt x="416" y="127"/>
                </a:cubicBezTo>
                <a:cubicBezTo>
                  <a:pt x="412" y="131"/>
                  <a:pt x="412" y="131"/>
                  <a:pt x="412" y="131"/>
                </a:cubicBezTo>
                <a:cubicBezTo>
                  <a:pt x="406" y="122"/>
                  <a:pt x="406" y="122"/>
                  <a:pt x="406" y="122"/>
                </a:cubicBezTo>
                <a:cubicBezTo>
                  <a:pt x="408" y="116"/>
                  <a:pt x="408" y="116"/>
                  <a:pt x="408" y="116"/>
                </a:cubicBezTo>
                <a:cubicBezTo>
                  <a:pt x="406" y="115"/>
                  <a:pt x="406" y="115"/>
                  <a:pt x="406" y="115"/>
                </a:cubicBezTo>
                <a:cubicBezTo>
                  <a:pt x="397" y="117"/>
                  <a:pt x="397" y="117"/>
                  <a:pt x="397" y="117"/>
                </a:cubicBezTo>
                <a:cubicBezTo>
                  <a:pt x="380" y="106"/>
                  <a:pt x="380" y="106"/>
                  <a:pt x="380" y="106"/>
                </a:cubicBezTo>
                <a:cubicBezTo>
                  <a:pt x="380" y="102"/>
                  <a:pt x="380" y="102"/>
                  <a:pt x="380" y="102"/>
                </a:cubicBezTo>
                <a:cubicBezTo>
                  <a:pt x="375" y="108"/>
                  <a:pt x="375" y="108"/>
                  <a:pt x="375" y="108"/>
                </a:cubicBezTo>
                <a:cubicBezTo>
                  <a:pt x="375" y="108"/>
                  <a:pt x="371" y="107"/>
                  <a:pt x="369" y="104"/>
                </a:cubicBezTo>
                <a:cubicBezTo>
                  <a:pt x="367" y="102"/>
                  <a:pt x="370" y="101"/>
                  <a:pt x="374" y="100"/>
                </a:cubicBezTo>
                <a:cubicBezTo>
                  <a:pt x="377" y="100"/>
                  <a:pt x="376" y="91"/>
                  <a:pt x="376" y="91"/>
                </a:cubicBezTo>
                <a:cubicBezTo>
                  <a:pt x="370" y="89"/>
                  <a:pt x="370" y="89"/>
                  <a:pt x="370" y="89"/>
                </a:cubicBezTo>
                <a:cubicBezTo>
                  <a:pt x="370" y="89"/>
                  <a:pt x="367" y="91"/>
                  <a:pt x="365" y="90"/>
                </a:cubicBezTo>
                <a:cubicBezTo>
                  <a:pt x="363" y="89"/>
                  <a:pt x="364" y="86"/>
                  <a:pt x="364" y="86"/>
                </a:cubicBezTo>
                <a:cubicBezTo>
                  <a:pt x="360" y="86"/>
                  <a:pt x="360" y="86"/>
                  <a:pt x="360" y="86"/>
                </a:cubicBezTo>
                <a:cubicBezTo>
                  <a:pt x="360" y="86"/>
                  <a:pt x="357" y="81"/>
                  <a:pt x="358" y="81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335" y="84"/>
                  <a:pt x="314" y="70"/>
                  <a:pt x="306" y="70"/>
                </a:cubicBezTo>
                <a:cubicBezTo>
                  <a:pt x="300" y="71"/>
                  <a:pt x="297" y="75"/>
                  <a:pt x="297" y="75"/>
                </a:cubicBezTo>
                <a:cubicBezTo>
                  <a:pt x="286" y="66"/>
                  <a:pt x="286" y="66"/>
                  <a:pt x="286" y="66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81" y="62"/>
                  <a:pt x="281" y="62"/>
                  <a:pt x="281" y="62"/>
                </a:cubicBezTo>
                <a:cubicBezTo>
                  <a:pt x="276" y="59"/>
                  <a:pt x="276" y="59"/>
                  <a:pt x="276" y="59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5" y="59"/>
                  <a:pt x="265" y="59"/>
                  <a:pt x="265" y="59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31" y="59"/>
                  <a:pt x="231" y="59"/>
                  <a:pt x="231" y="59"/>
                </a:cubicBezTo>
                <a:cubicBezTo>
                  <a:pt x="197" y="42"/>
                  <a:pt x="197" y="42"/>
                  <a:pt x="197" y="42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8" y="37"/>
                  <a:pt x="177" y="29"/>
                  <a:pt x="171" y="28"/>
                </a:cubicBezTo>
                <a:cubicBezTo>
                  <a:pt x="166" y="27"/>
                  <a:pt x="161" y="31"/>
                  <a:pt x="161" y="31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99" y="8"/>
                  <a:pt x="96" y="7"/>
                </a:cubicBezTo>
                <a:cubicBezTo>
                  <a:pt x="92" y="6"/>
                  <a:pt x="89" y="10"/>
                  <a:pt x="89" y="10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2"/>
                  <a:pt x="83" y="2"/>
                  <a:pt x="83" y="2"/>
                </a:cubicBezTo>
                <a:cubicBezTo>
                  <a:pt x="75" y="5"/>
                  <a:pt x="75" y="5"/>
                  <a:pt x="75" y="5"/>
                </a:cubicBezTo>
                <a:cubicBezTo>
                  <a:pt x="79" y="0"/>
                  <a:pt x="79" y="0"/>
                  <a:pt x="79" y="0"/>
                </a:cubicBezTo>
                <a:cubicBezTo>
                  <a:pt x="69" y="1"/>
                  <a:pt x="69" y="1"/>
                  <a:pt x="69" y="1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3" y="5"/>
                  <a:pt x="57" y="8"/>
                </a:cubicBezTo>
                <a:cubicBezTo>
                  <a:pt x="53" y="11"/>
                  <a:pt x="55" y="14"/>
                  <a:pt x="55" y="14"/>
                </a:cubicBezTo>
                <a:cubicBezTo>
                  <a:pt x="54" y="17"/>
                  <a:pt x="54" y="17"/>
                  <a:pt x="54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55" y="24"/>
                  <a:pt x="55" y="24"/>
                  <a:pt x="55" y="24"/>
                </a:cubicBezTo>
                <a:cubicBezTo>
                  <a:pt x="52" y="18"/>
                  <a:pt x="52" y="18"/>
                  <a:pt x="52" y="18"/>
                </a:cubicBezTo>
                <a:cubicBezTo>
                  <a:pt x="33" y="19"/>
                  <a:pt x="33" y="19"/>
                  <a:pt x="33" y="19"/>
                </a:cubicBezTo>
                <a:cubicBezTo>
                  <a:pt x="24" y="14"/>
                  <a:pt x="24" y="14"/>
                  <a:pt x="24" y="14"/>
                </a:cubicBezTo>
                <a:cubicBezTo>
                  <a:pt x="16" y="19"/>
                  <a:pt x="16" y="19"/>
                  <a:pt x="16" y="19"/>
                </a:cubicBezTo>
                <a:cubicBezTo>
                  <a:pt x="6" y="22"/>
                  <a:pt x="6" y="22"/>
                  <a:pt x="6" y="22"/>
                </a:cubicBezTo>
                <a:cubicBezTo>
                  <a:pt x="8" y="25"/>
                  <a:pt x="8" y="25"/>
                  <a:pt x="8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0" y="38"/>
                  <a:pt x="0" y="38"/>
                  <a:pt x="0" y="38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48"/>
                  <a:pt x="5" y="48"/>
                  <a:pt x="5" y="48"/>
                </a:cubicBezTo>
                <a:cubicBezTo>
                  <a:pt x="16" y="45"/>
                  <a:pt x="16" y="45"/>
                  <a:pt x="16" y="45"/>
                </a:cubicBezTo>
                <a:cubicBezTo>
                  <a:pt x="15" y="50"/>
                  <a:pt x="15" y="50"/>
                  <a:pt x="15" y="50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8"/>
                  <a:pt x="3" y="58"/>
                  <a:pt x="3" y="58"/>
                </a:cubicBezTo>
                <a:cubicBezTo>
                  <a:pt x="6" y="63"/>
                  <a:pt x="6" y="63"/>
                  <a:pt x="6" y="63"/>
                </a:cubicBezTo>
                <a:cubicBezTo>
                  <a:pt x="22" y="56"/>
                  <a:pt x="22" y="56"/>
                  <a:pt x="22" y="56"/>
                </a:cubicBezTo>
                <a:cubicBezTo>
                  <a:pt x="17" y="62"/>
                  <a:pt x="17" y="62"/>
                  <a:pt x="17" y="62"/>
                </a:cubicBezTo>
                <a:cubicBezTo>
                  <a:pt x="13" y="63"/>
                  <a:pt x="13" y="63"/>
                  <a:pt x="13" y="63"/>
                </a:cubicBezTo>
                <a:cubicBezTo>
                  <a:pt x="14" y="69"/>
                  <a:pt x="14" y="69"/>
                  <a:pt x="14" y="69"/>
                </a:cubicBezTo>
                <a:cubicBezTo>
                  <a:pt x="8" y="68"/>
                  <a:pt x="8" y="68"/>
                  <a:pt x="8" y="68"/>
                </a:cubicBezTo>
                <a:cubicBezTo>
                  <a:pt x="11" y="75"/>
                  <a:pt x="11" y="75"/>
                  <a:pt x="11" y="75"/>
                </a:cubicBezTo>
                <a:cubicBezTo>
                  <a:pt x="19" y="75"/>
                  <a:pt x="19" y="75"/>
                  <a:pt x="19" y="75"/>
                </a:cubicBezTo>
                <a:cubicBezTo>
                  <a:pt x="15" y="78"/>
                  <a:pt x="15" y="78"/>
                  <a:pt x="15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8" y="82"/>
                  <a:pt x="8" y="82"/>
                  <a:pt x="8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9" y="80"/>
                  <a:pt x="19" y="80"/>
                  <a:pt x="19" y="80"/>
                </a:cubicBezTo>
                <a:cubicBezTo>
                  <a:pt x="20" y="81"/>
                  <a:pt x="20" y="81"/>
                  <a:pt x="20" y="81"/>
                </a:cubicBezTo>
                <a:cubicBezTo>
                  <a:pt x="11" y="87"/>
                  <a:pt x="11" y="87"/>
                  <a:pt x="11" y="87"/>
                </a:cubicBezTo>
                <a:cubicBezTo>
                  <a:pt x="5" y="92"/>
                  <a:pt x="5" y="92"/>
                  <a:pt x="5" y="92"/>
                </a:cubicBezTo>
                <a:cubicBezTo>
                  <a:pt x="2" y="107"/>
                  <a:pt x="2" y="107"/>
                  <a:pt x="2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6" y="98"/>
                  <a:pt x="16" y="98"/>
                  <a:pt x="16" y="98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9" y="97"/>
                  <a:pt x="39" y="97"/>
                  <a:pt x="39" y="97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1" y="107"/>
                  <a:pt x="26" y="113"/>
                  <a:pt x="34" y="120"/>
                </a:cubicBezTo>
                <a:cubicBezTo>
                  <a:pt x="42" y="127"/>
                  <a:pt x="46" y="118"/>
                  <a:pt x="46" y="118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8" y="124"/>
                  <a:pt x="72" y="131"/>
                  <a:pt x="78" y="128"/>
                </a:cubicBezTo>
                <a:cubicBezTo>
                  <a:pt x="84" y="127"/>
                  <a:pt x="82" y="121"/>
                  <a:pt x="85" y="121"/>
                </a:cubicBezTo>
                <a:cubicBezTo>
                  <a:pt x="89" y="121"/>
                  <a:pt x="90" y="125"/>
                  <a:pt x="90" y="125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4" y="125"/>
                  <a:pt x="104" y="125"/>
                  <a:pt x="104" y="125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11" y="141"/>
                  <a:pt x="111" y="141"/>
                  <a:pt x="111" y="141"/>
                </a:cubicBezTo>
                <a:cubicBezTo>
                  <a:pt x="111" y="141"/>
                  <a:pt x="108" y="150"/>
                  <a:pt x="112" y="150"/>
                </a:cubicBezTo>
                <a:cubicBezTo>
                  <a:pt x="116" y="150"/>
                  <a:pt x="124" y="150"/>
                  <a:pt x="124" y="154"/>
                </a:cubicBezTo>
                <a:cubicBezTo>
                  <a:pt x="123" y="159"/>
                  <a:pt x="116" y="168"/>
                  <a:pt x="116" y="168"/>
                </a:cubicBezTo>
                <a:cubicBezTo>
                  <a:pt x="116" y="168"/>
                  <a:pt x="106" y="175"/>
                  <a:pt x="104" y="175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83" y="185"/>
                  <a:pt x="83" y="185"/>
                  <a:pt x="83" y="185"/>
                </a:cubicBezTo>
                <a:cubicBezTo>
                  <a:pt x="86" y="197"/>
                  <a:pt x="86" y="197"/>
                  <a:pt x="86" y="197"/>
                </a:cubicBezTo>
                <a:cubicBezTo>
                  <a:pt x="78" y="222"/>
                  <a:pt x="78" y="222"/>
                  <a:pt x="78" y="222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74" y="235"/>
                  <a:pt x="74" y="235"/>
                  <a:pt x="74" y="235"/>
                </a:cubicBezTo>
                <a:cubicBezTo>
                  <a:pt x="74" y="235"/>
                  <a:pt x="67" y="234"/>
                  <a:pt x="67" y="239"/>
                </a:cubicBezTo>
                <a:cubicBezTo>
                  <a:pt x="67" y="244"/>
                  <a:pt x="71" y="251"/>
                  <a:pt x="71" y="25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63" y="262"/>
                  <a:pt x="63" y="262"/>
                  <a:pt x="63" y="262"/>
                </a:cubicBezTo>
                <a:cubicBezTo>
                  <a:pt x="59" y="270"/>
                  <a:pt x="59" y="270"/>
                  <a:pt x="59" y="270"/>
                </a:cubicBezTo>
                <a:cubicBezTo>
                  <a:pt x="32" y="265"/>
                  <a:pt x="32" y="265"/>
                  <a:pt x="32" y="265"/>
                </a:cubicBezTo>
                <a:cubicBezTo>
                  <a:pt x="38" y="280"/>
                  <a:pt x="38" y="280"/>
                  <a:pt x="38" y="280"/>
                </a:cubicBezTo>
                <a:cubicBezTo>
                  <a:pt x="38" y="280"/>
                  <a:pt x="42" y="278"/>
                  <a:pt x="42" y="280"/>
                </a:cubicBezTo>
                <a:cubicBezTo>
                  <a:pt x="42" y="283"/>
                  <a:pt x="39" y="287"/>
                  <a:pt x="39" y="287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56" y="304"/>
                  <a:pt x="54" y="310"/>
                </a:cubicBezTo>
                <a:cubicBezTo>
                  <a:pt x="52" y="316"/>
                  <a:pt x="44" y="325"/>
                  <a:pt x="44" y="325"/>
                </a:cubicBezTo>
                <a:cubicBezTo>
                  <a:pt x="34" y="328"/>
                  <a:pt x="34" y="328"/>
                  <a:pt x="34" y="328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34" y="364"/>
                  <a:pt x="34" y="364"/>
                  <a:pt x="34" y="364"/>
                </a:cubicBezTo>
                <a:cubicBezTo>
                  <a:pt x="43" y="364"/>
                  <a:pt x="43" y="364"/>
                  <a:pt x="43" y="364"/>
                </a:cubicBezTo>
                <a:cubicBezTo>
                  <a:pt x="41" y="368"/>
                  <a:pt x="41" y="368"/>
                  <a:pt x="41" y="368"/>
                </a:cubicBezTo>
                <a:cubicBezTo>
                  <a:pt x="38" y="375"/>
                  <a:pt x="38" y="375"/>
                  <a:pt x="38" y="375"/>
                </a:cubicBezTo>
                <a:cubicBezTo>
                  <a:pt x="23" y="376"/>
                  <a:pt x="23" y="376"/>
                  <a:pt x="23" y="376"/>
                </a:cubicBezTo>
                <a:cubicBezTo>
                  <a:pt x="21" y="384"/>
                  <a:pt x="21" y="384"/>
                  <a:pt x="21" y="384"/>
                </a:cubicBezTo>
                <a:cubicBezTo>
                  <a:pt x="21" y="384"/>
                  <a:pt x="14" y="386"/>
                  <a:pt x="10" y="392"/>
                </a:cubicBezTo>
                <a:cubicBezTo>
                  <a:pt x="6" y="397"/>
                  <a:pt x="4" y="401"/>
                  <a:pt x="4" y="401"/>
                </a:cubicBezTo>
                <a:cubicBezTo>
                  <a:pt x="6" y="408"/>
                  <a:pt x="6" y="408"/>
                  <a:pt x="6" y="408"/>
                </a:cubicBezTo>
                <a:cubicBezTo>
                  <a:pt x="6" y="425"/>
                  <a:pt x="6" y="425"/>
                  <a:pt x="6" y="425"/>
                </a:cubicBezTo>
                <a:cubicBezTo>
                  <a:pt x="23" y="428"/>
                  <a:pt x="23" y="428"/>
                  <a:pt x="23" y="428"/>
                </a:cubicBezTo>
                <a:cubicBezTo>
                  <a:pt x="26" y="432"/>
                  <a:pt x="26" y="432"/>
                  <a:pt x="26" y="432"/>
                </a:cubicBezTo>
                <a:cubicBezTo>
                  <a:pt x="29" y="428"/>
                  <a:pt x="29" y="428"/>
                  <a:pt x="29" y="428"/>
                </a:cubicBezTo>
                <a:cubicBezTo>
                  <a:pt x="36" y="425"/>
                  <a:pt x="36" y="425"/>
                  <a:pt x="36" y="425"/>
                </a:cubicBezTo>
                <a:cubicBezTo>
                  <a:pt x="33" y="429"/>
                  <a:pt x="33" y="429"/>
                  <a:pt x="33" y="429"/>
                </a:cubicBezTo>
                <a:cubicBezTo>
                  <a:pt x="32" y="433"/>
                  <a:pt x="32" y="433"/>
                  <a:pt x="32" y="433"/>
                </a:cubicBezTo>
                <a:cubicBezTo>
                  <a:pt x="32" y="433"/>
                  <a:pt x="38" y="439"/>
                  <a:pt x="43" y="443"/>
                </a:cubicBezTo>
                <a:cubicBezTo>
                  <a:pt x="50" y="449"/>
                  <a:pt x="54" y="462"/>
                  <a:pt x="54" y="462"/>
                </a:cubicBezTo>
                <a:cubicBezTo>
                  <a:pt x="55" y="458"/>
                  <a:pt x="55" y="458"/>
                  <a:pt x="55" y="458"/>
                </a:cubicBezTo>
                <a:cubicBezTo>
                  <a:pt x="55" y="458"/>
                  <a:pt x="57" y="463"/>
                  <a:pt x="55" y="465"/>
                </a:cubicBezTo>
                <a:cubicBezTo>
                  <a:pt x="53" y="466"/>
                  <a:pt x="50" y="466"/>
                  <a:pt x="50" y="466"/>
                </a:cubicBezTo>
                <a:cubicBezTo>
                  <a:pt x="51" y="473"/>
                  <a:pt x="51" y="473"/>
                  <a:pt x="51" y="473"/>
                </a:cubicBezTo>
                <a:cubicBezTo>
                  <a:pt x="55" y="473"/>
                  <a:pt x="55" y="473"/>
                  <a:pt x="55" y="473"/>
                </a:cubicBezTo>
                <a:cubicBezTo>
                  <a:pt x="55" y="478"/>
                  <a:pt x="55" y="478"/>
                  <a:pt x="55" y="478"/>
                </a:cubicBezTo>
                <a:cubicBezTo>
                  <a:pt x="58" y="478"/>
                  <a:pt x="58" y="478"/>
                  <a:pt x="58" y="478"/>
                </a:cubicBezTo>
                <a:cubicBezTo>
                  <a:pt x="60" y="483"/>
                  <a:pt x="60" y="483"/>
                  <a:pt x="60" y="483"/>
                </a:cubicBezTo>
                <a:cubicBezTo>
                  <a:pt x="58" y="485"/>
                  <a:pt x="58" y="485"/>
                  <a:pt x="58" y="485"/>
                </a:cubicBezTo>
                <a:cubicBezTo>
                  <a:pt x="56" y="481"/>
                  <a:pt x="56" y="481"/>
                  <a:pt x="56" y="481"/>
                </a:cubicBezTo>
                <a:cubicBezTo>
                  <a:pt x="54" y="481"/>
                  <a:pt x="54" y="481"/>
                  <a:pt x="54" y="481"/>
                </a:cubicBezTo>
                <a:cubicBezTo>
                  <a:pt x="63" y="505"/>
                  <a:pt x="63" y="505"/>
                  <a:pt x="63" y="505"/>
                </a:cubicBezTo>
                <a:cubicBezTo>
                  <a:pt x="72" y="507"/>
                  <a:pt x="72" y="507"/>
                  <a:pt x="72" y="507"/>
                </a:cubicBezTo>
                <a:cubicBezTo>
                  <a:pt x="75" y="515"/>
                  <a:pt x="75" y="515"/>
                  <a:pt x="75" y="515"/>
                </a:cubicBezTo>
                <a:cubicBezTo>
                  <a:pt x="83" y="519"/>
                  <a:pt x="83" y="519"/>
                  <a:pt x="83" y="519"/>
                </a:cubicBezTo>
                <a:cubicBezTo>
                  <a:pt x="84" y="522"/>
                  <a:pt x="84" y="522"/>
                  <a:pt x="84" y="522"/>
                </a:cubicBezTo>
                <a:cubicBezTo>
                  <a:pt x="89" y="519"/>
                  <a:pt x="89" y="519"/>
                  <a:pt x="89" y="519"/>
                </a:cubicBezTo>
                <a:cubicBezTo>
                  <a:pt x="95" y="520"/>
                  <a:pt x="95" y="520"/>
                  <a:pt x="95" y="520"/>
                </a:cubicBezTo>
                <a:cubicBezTo>
                  <a:pt x="95" y="520"/>
                  <a:pt x="95" y="516"/>
                  <a:pt x="96" y="515"/>
                </a:cubicBezTo>
                <a:cubicBezTo>
                  <a:pt x="98" y="513"/>
                  <a:pt x="101" y="517"/>
                  <a:pt x="101" y="517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29" y="499"/>
                  <a:pt x="129" y="499"/>
                  <a:pt x="129" y="499"/>
                </a:cubicBezTo>
                <a:cubicBezTo>
                  <a:pt x="129" y="499"/>
                  <a:pt x="133" y="502"/>
                  <a:pt x="141" y="498"/>
                </a:cubicBezTo>
                <a:cubicBezTo>
                  <a:pt x="150" y="494"/>
                  <a:pt x="154" y="490"/>
                  <a:pt x="154" y="490"/>
                </a:cubicBezTo>
                <a:cubicBezTo>
                  <a:pt x="165" y="491"/>
                  <a:pt x="165" y="491"/>
                  <a:pt x="165" y="491"/>
                </a:cubicBezTo>
                <a:cubicBezTo>
                  <a:pt x="191" y="493"/>
                  <a:pt x="191" y="493"/>
                  <a:pt x="191" y="493"/>
                </a:cubicBezTo>
                <a:cubicBezTo>
                  <a:pt x="206" y="499"/>
                  <a:pt x="206" y="499"/>
                  <a:pt x="206" y="499"/>
                </a:cubicBezTo>
                <a:cubicBezTo>
                  <a:pt x="217" y="498"/>
                  <a:pt x="217" y="498"/>
                  <a:pt x="217" y="498"/>
                </a:cubicBezTo>
                <a:cubicBezTo>
                  <a:pt x="243" y="505"/>
                  <a:pt x="243" y="505"/>
                  <a:pt x="243" y="505"/>
                </a:cubicBezTo>
                <a:cubicBezTo>
                  <a:pt x="249" y="505"/>
                  <a:pt x="249" y="505"/>
                  <a:pt x="249" y="505"/>
                </a:cubicBezTo>
                <a:cubicBezTo>
                  <a:pt x="249" y="505"/>
                  <a:pt x="252" y="497"/>
                  <a:pt x="262" y="498"/>
                </a:cubicBezTo>
                <a:cubicBezTo>
                  <a:pt x="272" y="499"/>
                  <a:pt x="273" y="509"/>
                  <a:pt x="273" y="509"/>
                </a:cubicBezTo>
                <a:cubicBezTo>
                  <a:pt x="284" y="500"/>
                  <a:pt x="284" y="500"/>
                  <a:pt x="284" y="500"/>
                </a:cubicBezTo>
                <a:cubicBezTo>
                  <a:pt x="291" y="497"/>
                  <a:pt x="291" y="497"/>
                  <a:pt x="291" y="497"/>
                </a:cubicBezTo>
                <a:cubicBezTo>
                  <a:pt x="297" y="480"/>
                  <a:pt x="297" y="480"/>
                  <a:pt x="297" y="480"/>
                </a:cubicBezTo>
                <a:cubicBezTo>
                  <a:pt x="312" y="469"/>
                  <a:pt x="312" y="469"/>
                  <a:pt x="312" y="469"/>
                </a:cubicBezTo>
                <a:cubicBezTo>
                  <a:pt x="316" y="469"/>
                  <a:pt x="316" y="469"/>
                  <a:pt x="316" y="469"/>
                </a:cubicBezTo>
                <a:cubicBezTo>
                  <a:pt x="316" y="469"/>
                  <a:pt x="319" y="462"/>
                  <a:pt x="324" y="462"/>
                </a:cubicBezTo>
                <a:cubicBezTo>
                  <a:pt x="329" y="460"/>
                  <a:pt x="334" y="466"/>
                  <a:pt x="334" y="466"/>
                </a:cubicBezTo>
                <a:cubicBezTo>
                  <a:pt x="334" y="466"/>
                  <a:pt x="340" y="463"/>
                  <a:pt x="341" y="463"/>
                </a:cubicBezTo>
                <a:cubicBezTo>
                  <a:pt x="343" y="463"/>
                  <a:pt x="345" y="465"/>
                  <a:pt x="345" y="465"/>
                </a:cubicBezTo>
                <a:cubicBezTo>
                  <a:pt x="360" y="463"/>
                  <a:pt x="360" y="463"/>
                  <a:pt x="360" y="463"/>
                </a:cubicBezTo>
                <a:cubicBezTo>
                  <a:pt x="359" y="455"/>
                  <a:pt x="359" y="455"/>
                  <a:pt x="359" y="455"/>
                </a:cubicBezTo>
                <a:cubicBezTo>
                  <a:pt x="355" y="459"/>
                  <a:pt x="355" y="459"/>
                  <a:pt x="355" y="459"/>
                </a:cubicBezTo>
                <a:cubicBezTo>
                  <a:pt x="351" y="454"/>
                  <a:pt x="351" y="454"/>
                  <a:pt x="351" y="454"/>
                </a:cubicBezTo>
                <a:cubicBezTo>
                  <a:pt x="358" y="440"/>
                  <a:pt x="358" y="440"/>
                  <a:pt x="358" y="440"/>
                </a:cubicBezTo>
                <a:cubicBezTo>
                  <a:pt x="363" y="439"/>
                  <a:pt x="363" y="439"/>
                  <a:pt x="363" y="439"/>
                </a:cubicBezTo>
                <a:cubicBezTo>
                  <a:pt x="363" y="439"/>
                  <a:pt x="365" y="432"/>
                  <a:pt x="367" y="428"/>
                </a:cubicBezTo>
                <a:cubicBezTo>
                  <a:pt x="369" y="425"/>
                  <a:pt x="373" y="426"/>
                  <a:pt x="373" y="426"/>
                </a:cubicBezTo>
                <a:cubicBezTo>
                  <a:pt x="375" y="418"/>
                  <a:pt x="375" y="418"/>
                  <a:pt x="375" y="418"/>
                </a:cubicBezTo>
                <a:cubicBezTo>
                  <a:pt x="379" y="419"/>
                  <a:pt x="379" y="419"/>
                  <a:pt x="379" y="419"/>
                </a:cubicBezTo>
                <a:cubicBezTo>
                  <a:pt x="389" y="408"/>
                  <a:pt x="389" y="408"/>
                  <a:pt x="389" y="408"/>
                </a:cubicBezTo>
                <a:cubicBezTo>
                  <a:pt x="404" y="403"/>
                  <a:pt x="404" y="403"/>
                  <a:pt x="404" y="403"/>
                </a:cubicBezTo>
                <a:cubicBezTo>
                  <a:pt x="413" y="395"/>
                  <a:pt x="413" y="395"/>
                  <a:pt x="413" y="395"/>
                </a:cubicBezTo>
                <a:cubicBezTo>
                  <a:pt x="413" y="389"/>
                  <a:pt x="413" y="389"/>
                  <a:pt x="413" y="389"/>
                </a:cubicBezTo>
                <a:cubicBezTo>
                  <a:pt x="413" y="389"/>
                  <a:pt x="407" y="389"/>
                  <a:pt x="402" y="385"/>
                </a:cubicBezTo>
                <a:cubicBezTo>
                  <a:pt x="398" y="381"/>
                  <a:pt x="392" y="347"/>
                  <a:pt x="392" y="347"/>
                </a:cubicBezTo>
                <a:cubicBezTo>
                  <a:pt x="415" y="317"/>
                  <a:pt x="415" y="317"/>
                  <a:pt x="415" y="317"/>
                </a:cubicBezTo>
                <a:cubicBezTo>
                  <a:pt x="416" y="309"/>
                  <a:pt x="416" y="309"/>
                  <a:pt x="416" y="309"/>
                </a:cubicBezTo>
                <a:cubicBezTo>
                  <a:pt x="420" y="310"/>
                  <a:pt x="420" y="310"/>
                  <a:pt x="420" y="310"/>
                </a:cubicBezTo>
                <a:cubicBezTo>
                  <a:pt x="436" y="293"/>
                  <a:pt x="436" y="293"/>
                  <a:pt x="436" y="293"/>
                </a:cubicBezTo>
                <a:cubicBezTo>
                  <a:pt x="436" y="293"/>
                  <a:pt x="444" y="281"/>
                  <a:pt x="447" y="279"/>
                </a:cubicBezTo>
                <a:cubicBezTo>
                  <a:pt x="450" y="276"/>
                  <a:pt x="453" y="277"/>
                  <a:pt x="453" y="277"/>
                </a:cubicBezTo>
                <a:cubicBezTo>
                  <a:pt x="452" y="279"/>
                  <a:pt x="452" y="279"/>
                  <a:pt x="452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449" y="281"/>
                  <a:pt x="449" y="281"/>
                  <a:pt x="449" y="281"/>
                </a:cubicBezTo>
                <a:cubicBezTo>
                  <a:pt x="452" y="282"/>
                  <a:pt x="452" y="282"/>
                  <a:pt x="452" y="282"/>
                </a:cubicBezTo>
                <a:cubicBezTo>
                  <a:pt x="457" y="277"/>
                  <a:pt x="457" y="277"/>
                  <a:pt x="457" y="277"/>
                </a:cubicBezTo>
                <a:cubicBezTo>
                  <a:pt x="457" y="277"/>
                  <a:pt x="462" y="276"/>
                  <a:pt x="464" y="274"/>
                </a:cubicBezTo>
                <a:cubicBezTo>
                  <a:pt x="465" y="273"/>
                  <a:pt x="457" y="266"/>
                  <a:pt x="457" y="266"/>
                </a:cubicBezTo>
                <a:cubicBezTo>
                  <a:pt x="472" y="251"/>
                  <a:pt x="472" y="251"/>
                  <a:pt x="472" y="251"/>
                </a:cubicBezTo>
                <a:cubicBezTo>
                  <a:pt x="481" y="251"/>
                  <a:pt x="481" y="251"/>
                  <a:pt x="481" y="251"/>
                </a:cubicBezTo>
                <a:cubicBezTo>
                  <a:pt x="484" y="248"/>
                  <a:pt x="484" y="248"/>
                  <a:pt x="484" y="248"/>
                </a:cubicBezTo>
                <a:cubicBezTo>
                  <a:pt x="484" y="248"/>
                  <a:pt x="499" y="245"/>
                  <a:pt x="506" y="245"/>
                </a:cubicBezTo>
                <a:cubicBezTo>
                  <a:pt x="511" y="245"/>
                  <a:pt x="524" y="245"/>
                  <a:pt x="530" y="242"/>
                </a:cubicBezTo>
                <a:cubicBezTo>
                  <a:pt x="537" y="238"/>
                  <a:pt x="533" y="236"/>
                  <a:pt x="541" y="232"/>
                </a:cubicBezTo>
                <a:cubicBezTo>
                  <a:pt x="549" y="227"/>
                  <a:pt x="575" y="221"/>
                  <a:pt x="581" y="216"/>
                </a:cubicBezTo>
                <a:cubicBezTo>
                  <a:pt x="588" y="211"/>
                  <a:pt x="590" y="202"/>
                  <a:pt x="589" y="199"/>
                </a:cubicBezTo>
                <a:cubicBezTo>
                  <a:pt x="589" y="196"/>
                  <a:pt x="586" y="192"/>
                  <a:pt x="587" y="189"/>
                </a:cubicBezTo>
                <a:cubicBezTo>
                  <a:pt x="588" y="186"/>
                  <a:pt x="592" y="189"/>
                  <a:pt x="594" y="187"/>
                </a:cubicBezTo>
                <a:cubicBezTo>
                  <a:pt x="597" y="186"/>
                  <a:pt x="597" y="182"/>
                  <a:pt x="597" y="182"/>
                </a:cubicBezTo>
                <a:cubicBezTo>
                  <a:pt x="591" y="179"/>
                  <a:pt x="591" y="179"/>
                  <a:pt x="591" y="179"/>
                </a:cubicBezTo>
                <a:cubicBezTo>
                  <a:pt x="590" y="174"/>
                  <a:pt x="590" y="174"/>
                  <a:pt x="590" y="174"/>
                </a:cubicBezTo>
                <a:cubicBezTo>
                  <a:pt x="583" y="174"/>
                  <a:pt x="583" y="174"/>
                  <a:pt x="583" y="174"/>
                </a:cubicBezTo>
                <a:cubicBezTo>
                  <a:pt x="583" y="174"/>
                  <a:pt x="582" y="171"/>
                  <a:pt x="576" y="169"/>
                </a:cubicBezTo>
                <a:cubicBezTo>
                  <a:pt x="568" y="168"/>
                  <a:pt x="565" y="178"/>
                  <a:pt x="563" y="178"/>
                </a:cubicBezTo>
                <a:cubicBezTo>
                  <a:pt x="558" y="178"/>
                  <a:pt x="558" y="178"/>
                  <a:pt x="558" y="178"/>
                </a:cubicBezTo>
                <a:cubicBezTo>
                  <a:pt x="558" y="178"/>
                  <a:pt x="555" y="175"/>
                  <a:pt x="551" y="171"/>
                </a:cubicBezTo>
                <a:cubicBezTo>
                  <a:pt x="547" y="167"/>
                  <a:pt x="540" y="174"/>
                  <a:pt x="535" y="174"/>
                </a:cubicBezTo>
                <a:cubicBezTo>
                  <a:pt x="531" y="174"/>
                  <a:pt x="530" y="170"/>
                  <a:pt x="530" y="170"/>
                </a:cubicBezTo>
                <a:cubicBezTo>
                  <a:pt x="530" y="170"/>
                  <a:pt x="532" y="164"/>
                  <a:pt x="532" y="163"/>
                </a:cubicBezTo>
                <a:cubicBezTo>
                  <a:pt x="532" y="161"/>
                  <a:pt x="526" y="166"/>
                  <a:pt x="526" y="166"/>
                </a:cubicBezTo>
                <a:cubicBezTo>
                  <a:pt x="519" y="161"/>
                  <a:pt x="519" y="161"/>
                  <a:pt x="519" y="161"/>
                </a:cubicBezTo>
                <a:lnTo>
                  <a:pt x="520" y="161"/>
                </a:lnTo>
                <a:close/>
                <a:moveTo>
                  <a:pt x="622" y="329"/>
                </a:moveTo>
                <a:cubicBezTo>
                  <a:pt x="616" y="328"/>
                  <a:pt x="607" y="333"/>
                  <a:pt x="607" y="333"/>
                </a:cubicBezTo>
                <a:cubicBezTo>
                  <a:pt x="608" y="339"/>
                  <a:pt x="608" y="339"/>
                  <a:pt x="608" y="339"/>
                </a:cubicBezTo>
                <a:cubicBezTo>
                  <a:pt x="608" y="339"/>
                  <a:pt x="613" y="339"/>
                  <a:pt x="617" y="340"/>
                </a:cubicBezTo>
                <a:cubicBezTo>
                  <a:pt x="621" y="340"/>
                  <a:pt x="624" y="345"/>
                  <a:pt x="624" y="345"/>
                </a:cubicBezTo>
                <a:cubicBezTo>
                  <a:pt x="630" y="347"/>
                  <a:pt x="630" y="347"/>
                  <a:pt x="630" y="347"/>
                </a:cubicBezTo>
                <a:cubicBezTo>
                  <a:pt x="631" y="341"/>
                  <a:pt x="631" y="341"/>
                  <a:pt x="631" y="341"/>
                </a:cubicBezTo>
                <a:cubicBezTo>
                  <a:pt x="631" y="341"/>
                  <a:pt x="627" y="331"/>
                  <a:pt x="622" y="329"/>
                </a:cubicBezTo>
                <a:close/>
              </a:path>
            </a:pathLst>
          </a:custGeom>
          <a:solidFill>
            <a:srgbClr val="87D94F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1" name="Freeform 49"/>
          <p:cNvSpPr>
            <a:spLocks noEditPoints="1"/>
          </p:cNvSpPr>
          <p:nvPr/>
        </p:nvSpPr>
        <p:spPr bwMode="auto">
          <a:xfrm>
            <a:off x="3176588" y="4429919"/>
            <a:ext cx="1622425" cy="1862137"/>
          </a:xfrm>
          <a:custGeom>
            <a:avLst/>
            <a:gdLst>
              <a:gd name="T0" fmla="*/ 2147483647 w 589"/>
              <a:gd name="T1" fmla="*/ 2147483647 h 678"/>
              <a:gd name="T2" fmla="*/ 2147483647 w 589"/>
              <a:gd name="T3" fmla="*/ 2147483647 h 678"/>
              <a:gd name="T4" fmla="*/ 2147483647 w 589"/>
              <a:gd name="T5" fmla="*/ 2147483647 h 678"/>
              <a:gd name="T6" fmla="*/ 2147483647 w 589"/>
              <a:gd name="T7" fmla="*/ 2147483647 h 678"/>
              <a:gd name="T8" fmla="*/ 2147483647 w 589"/>
              <a:gd name="T9" fmla="*/ 2147483647 h 678"/>
              <a:gd name="T10" fmla="*/ 2147483647 w 589"/>
              <a:gd name="T11" fmla="*/ 2147483647 h 678"/>
              <a:gd name="T12" fmla="*/ 2147483647 w 589"/>
              <a:gd name="T13" fmla="*/ 2147483647 h 678"/>
              <a:gd name="T14" fmla="*/ 2147483647 w 589"/>
              <a:gd name="T15" fmla="*/ 2147483647 h 678"/>
              <a:gd name="T16" fmla="*/ 2147483647 w 589"/>
              <a:gd name="T17" fmla="*/ 2147483647 h 678"/>
              <a:gd name="T18" fmla="*/ 2147483647 w 589"/>
              <a:gd name="T19" fmla="*/ 2147483647 h 678"/>
              <a:gd name="T20" fmla="*/ 2147483647 w 589"/>
              <a:gd name="T21" fmla="*/ 2147483647 h 678"/>
              <a:gd name="T22" fmla="*/ 2147483647 w 589"/>
              <a:gd name="T23" fmla="*/ 2147483647 h 678"/>
              <a:gd name="T24" fmla="*/ 2147483647 w 589"/>
              <a:gd name="T25" fmla="*/ 2147483647 h 678"/>
              <a:gd name="T26" fmla="*/ 2147483647 w 589"/>
              <a:gd name="T27" fmla="*/ 2147483647 h 678"/>
              <a:gd name="T28" fmla="*/ 2147483647 w 589"/>
              <a:gd name="T29" fmla="*/ 2147483647 h 678"/>
              <a:gd name="T30" fmla="*/ 2147483647 w 589"/>
              <a:gd name="T31" fmla="*/ 2147483647 h 678"/>
              <a:gd name="T32" fmla="*/ 2147483647 w 589"/>
              <a:gd name="T33" fmla="*/ 2147483647 h 678"/>
              <a:gd name="T34" fmla="*/ 2147483647 w 589"/>
              <a:gd name="T35" fmla="*/ 2147483647 h 678"/>
              <a:gd name="T36" fmla="*/ 2147483647 w 589"/>
              <a:gd name="T37" fmla="*/ 2147483647 h 678"/>
              <a:gd name="T38" fmla="*/ 2147483647 w 589"/>
              <a:gd name="T39" fmla="*/ 2147483647 h 678"/>
              <a:gd name="T40" fmla="*/ 2147483647 w 589"/>
              <a:gd name="T41" fmla="*/ 2147483647 h 678"/>
              <a:gd name="T42" fmla="*/ 2147483647 w 589"/>
              <a:gd name="T43" fmla="*/ 2147483647 h 678"/>
              <a:gd name="T44" fmla="*/ 2147483647 w 589"/>
              <a:gd name="T45" fmla="*/ 2147483647 h 678"/>
              <a:gd name="T46" fmla="*/ 2147483647 w 589"/>
              <a:gd name="T47" fmla="*/ 2147483647 h 678"/>
              <a:gd name="T48" fmla="*/ 2147483647 w 589"/>
              <a:gd name="T49" fmla="*/ 2147483647 h 678"/>
              <a:gd name="T50" fmla="*/ 2147483647 w 589"/>
              <a:gd name="T51" fmla="*/ 2147483647 h 678"/>
              <a:gd name="T52" fmla="*/ 2147483647 w 589"/>
              <a:gd name="T53" fmla="*/ 2147483647 h 678"/>
              <a:gd name="T54" fmla="*/ 2147483647 w 589"/>
              <a:gd name="T55" fmla="*/ 2147483647 h 678"/>
              <a:gd name="T56" fmla="*/ 2147483647 w 589"/>
              <a:gd name="T57" fmla="*/ 2147483647 h 678"/>
              <a:gd name="T58" fmla="*/ 2147483647 w 589"/>
              <a:gd name="T59" fmla="*/ 2147483647 h 678"/>
              <a:gd name="T60" fmla="*/ 2147483647 w 589"/>
              <a:gd name="T61" fmla="*/ 2147483647 h 678"/>
              <a:gd name="T62" fmla="*/ 2147483647 w 589"/>
              <a:gd name="T63" fmla="*/ 2147483647 h 678"/>
              <a:gd name="T64" fmla="*/ 2147483647 w 589"/>
              <a:gd name="T65" fmla="*/ 2147483647 h 678"/>
              <a:gd name="T66" fmla="*/ 2147483647 w 589"/>
              <a:gd name="T67" fmla="*/ 2147483647 h 678"/>
              <a:gd name="T68" fmla="*/ 2147483647 w 589"/>
              <a:gd name="T69" fmla="*/ 2147483647 h 678"/>
              <a:gd name="T70" fmla="*/ 2147483647 w 589"/>
              <a:gd name="T71" fmla="*/ 2147483647 h 678"/>
              <a:gd name="T72" fmla="*/ 2147483647 w 589"/>
              <a:gd name="T73" fmla="*/ 2147483647 h 678"/>
              <a:gd name="T74" fmla="*/ 2147483647 w 589"/>
              <a:gd name="T75" fmla="*/ 2147483647 h 678"/>
              <a:gd name="T76" fmla="*/ 2147483647 w 589"/>
              <a:gd name="T77" fmla="*/ 2147483647 h 678"/>
              <a:gd name="T78" fmla="*/ 2147483647 w 589"/>
              <a:gd name="T79" fmla="*/ 2147483647 h 678"/>
              <a:gd name="T80" fmla="*/ 2147483647 w 589"/>
              <a:gd name="T81" fmla="*/ 2147483647 h 678"/>
              <a:gd name="T82" fmla="*/ 2147483647 w 589"/>
              <a:gd name="T83" fmla="*/ 2147483647 h 678"/>
              <a:gd name="T84" fmla="*/ 2147483647 w 589"/>
              <a:gd name="T85" fmla="*/ 2147483647 h 678"/>
              <a:gd name="T86" fmla="*/ 2147483647 w 589"/>
              <a:gd name="T87" fmla="*/ 2147483647 h 678"/>
              <a:gd name="T88" fmla="*/ 2147483647 w 589"/>
              <a:gd name="T89" fmla="*/ 2147483647 h 678"/>
              <a:gd name="T90" fmla="*/ 2147483647 w 589"/>
              <a:gd name="T91" fmla="*/ 2147483647 h 678"/>
              <a:gd name="T92" fmla="*/ 2147483647 w 589"/>
              <a:gd name="T93" fmla="*/ 2147483647 h 678"/>
              <a:gd name="T94" fmla="*/ 2147483647 w 589"/>
              <a:gd name="T95" fmla="*/ 2147483647 h 678"/>
              <a:gd name="T96" fmla="*/ 2147483647 w 589"/>
              <a:gd name="T97" fmla="*/ 2147483647 h 678"/>
              <a:gd name="T98" fmla="*/ 2147483647 w 589"/>
              <a:gd name="T99" fmla="*/ 2147483647 h 678"/>
              <a:gd name="T100" fmla="*/ 2147483647 w 589"/>
              <a:gd name="T101" fmla="*/ 2147483647 h 678"/>
              <a:gd name="T102" fmla="*/ 2147483647 w 589"/>
              <a:gd name="T103" fmla="*/ 2147483647 h 678"/>
              <a:gd name="T104" fmla="*/ 2147483647 w 589"/>
              <a:gd name="T105" fmla="*/ 2147483647 h 678"/>
              <a:gd name="T106" fmla="*/ 2147483647 w 589"/>
              <a:gd name="T107" fmla="*/ 2147483647 h 678"/>
              <a:gd name="T108" fmla="*/ 2147483647 w 589"/>
              <a:gd name="T109" fmla="*/ 2147483647 h 678"/>
              <a:gd name="T110" fmla="*/ 2147483647 w 589"/>
              <a:gd name="T111" fmla="*/ 2147483647 h 678"/>
              <a:gd name="T112" fmla="*/ 2147483647 w 589"/>
              <a:gd name="T113" fmla="*/ 2147483647 h 67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89"/>
              <a:gd name="T172" fmla="*/ 0 h 678"/>
              <a:gd name="T173" fmla="*/ 589 w 589"/>
              <a:gd name="T174" fmla="*/ 678 h 67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89" h="678">
                <a:moveTo>
                  <a:pt x="173" y="282"/>
                </a:moveTo>
                <a:cubicBezTo>
                  <a:pt x="161" y="283"/>
                  <a:pt x="161" y="283"/>
                  <a:pt x="161" y="283"/>
                </a:cubicBezTo>
                <a:cubicBezTo>
                  <a:pt x="162" y="289"/>
                  <a:pt x="162" y="289"/>
                  <a:pt x="162" y="289"/>
                </a:cubicBezTo>
                <a:cubicBezTo>
                  <a:pt x="172" y="285"/>
                  <a:pt x="172" y="285"/>
                  <a:pt x="172" y="285"/>
                </a:cubicBezTo>
                <a:cubicBezTo>
                  <a:pt x="178" y="288"/>
                  <a:pt x="178" y="288"/>
                  <a:pt x="178" y="288"/>
                </a:cubicBezTo>
                <a:cubicBezTo>
                  <a:pt x="179" y="281"/>
                  <a:pt x="179" y="281"/>
                  <a:pt x="179" y="281"/>
                </a:cubicBezTo>
                <a:cubicBezTo>
                  <a:pt x="177" y="279"/>
                  <a:pt x="177" y="279"/>
                  <a:pt x="177" y="279"/>
                </a:cubicBezTo>
                <a:lnTo>
                  <a:pt x="173" y="282"/>
                </a:lnTo>
                <a:close/>
                <a:moveTo>
                  <a:pt x="201" y="310"/>
                </a:moveTo>
                <a:cubicBezTo>
                  <a:pt x="196" y="311"/>
                  <a:pt x="200" y="315"/>
                  <a:pt x="200" y="315"/>
                </a:cubicBezTo>
                <a:cubicBezTo>
                  <a:pt x="203" y="315"/>
                  <a:pt x="205" y="310"/>
                  <a:pt x="201" y="310"/>
                </a:cubicBezTo>
                <a:close/>
                <a:moveTo>
                  <a:pt x="158" y="294"/>
                </a:moveTo>
                <a:cubicBezTo>
                  <a:pt x="154" y="297"/>
                  <a:pt x="159" y="300"/>
                  <a:pt x="159" y="300"/>
                </a:cubicBezTo>
                <a:cubicBezTo>
                  <a:pt x="164" y="299"/>
                  <a:pt x="163" y="291"/>
                  <a:pt x="158" y="294"/>
                </a:cubicBezTo>
                <a:close/>
                <a:moveTo>
                  <a:pt x="151" y="265"/>
                </a:moveTo>
                <a:cubicBezTo>
                  <a:pt x="147" y="265"/>
                  <a:pt x="150" y="269"/>
                  <a:pt x="150" y="269"/>
                </a:cubicBezTo>
                <a:cubicBezTo>
                  <a:pt x="154" y="268"/>
                  <a:pt x="154" y="264"/>
                  <a:pt x="151" y="265"/>
                </a:cubicBezTo>
                <a:close/>
                <a:moveTo>
                  <a:pt x="142" y="408"/>
                </a:moveTo>
                <a:cubicBezTo>
                  <a:pt x="136" y="402"/>
                  <a:pt x="136" y="402"/>
                  <a:pt x="136" y="402"/>
                </a:cubicBezTo>
                <a:cubicBezTo>
                  <a:pt x="138" y="396"/>
                  <a:pt x="138" y="396"/>
                  <a:pt x="138" y="396"/>
                </a:cubicBezTo>
                <a:cubicBezTo>
                  <a:pt x="134" y="395"/>
                  <a:pt x="134" y="395"/>
                  <a:pt x="134" y="395"/>
                </a:cubicBezTo>
                <a:cubicBezTo>
                  <a:pt x="134" y="392"/>
                  <a:pt x="134" y="392"/>
                  <a:pt x="134" y="392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6" y="392"/>
                  <a:pt x="126" y="392"/>
                  <a:pt x="126" y="392"/>
                </a:cubicBezTo>
                <a:cubicBezTo>
                  <a:pt x="126" y="392"/>
                  <a:pt x="125" y="389"/>
                  <a:pt x="121" y="386"/>
                </a:cubicBezTo>
                <a:cubicBezTo>
                  <a:pt x="118" y="383"/>
                  <a:pt x="113" y="382"/>
                  <a:pt x="113" y="382"/>
                </a:cubicBezTo>
                <a:cubicBezTo>
                  <a:pt x="113" y="390"/>
                  <a:pt x="113" y="390"/>
                  <a:pt x="113" y="390"/>
                </a:cubicBezTo>
                <a:cubicBezTo>
                  <a:pt x="106" y="389"/>
                  <a:pt x="106" y="389"/>
                  <a:pt x="106" y="389"/>
                </a:cubicBezTo>
                <a:cubicBezTo>
                  <a:pt x="106" y="389"/>
                  <a:pt x="91" y="407"/>
                  <a:pt x="80" y="408"/>
                </a:cubicBezTo>
                <a:cubicBezTo>
                  <a:pt x="67" y="410"/>
                  <a:pt x="65" y="400"/>
                  <a:pt x="65" y="400"/>
                </a:cubicBezTo>
                <a:cubicBezTo>
                  <a:pt x="59" y="401"/>
                  <a:pt x="59" y="401"/>
                  <a:pt x="59" y="401"/>
                </a:cubicBezTo>
                <a:cubicBezTo>
                  <a:pt x="63" y="407"/>
                  <a:pt x="63" y="407"/>
                  <a:pt x="63" y="407"/>
                </a:cubicBezTo>
                <a:cubicBezTo>
                  <a:pt x="60" y="415"/>
                  <a:pt x="60" y="415"/>
                  <a:pt x="60" y="415"/>
                </a:cubicBezTo>
                <a:cubicBezTo>
                  <a:pt x="60" y="415"/>
                  <a:pt x="58" y="421"/>
                  <a:pt x="59" y="425"/>
                </a:cubicBezTo>
                <a:cubicBezTo>
                  <a:pt x="61" y="429"/>
                  <a:pt x="67" y="426"/>
                  <a:pt x="67" y="426"/>
                </a:cubicBezTo>
                <a:cubicBezTo>
                  <a:pt x="73" y="431"/>
                  <a:pt x="73" y="431"/>
                  <a:pt x="73" y="431"/>
                </a:cubicBezTo>
                <a:cubicBezTo>
                  <a:pt x="72" y="440"/>
                  <a:pt x="72" y="440"/>
                  <a:pt x="72" y="440"/>
                </a:cubicBezTo>
                <a:cubicBezTo>
                  <a:pt x="76" y="443"/>
                  <a:pt x="76" y="443"/>
                  <a:pt x="76" y="443"/>
                </a:cubicBezTo>
                <a:cubicBezTo>
                  <a:pt x="75" y="458"/>
                  <a:pt x="75" y="458"/>
                  <a:pt x="75" y="458"/>
                </a:cubicBezTo>
                <a:cubicBezTo>
                  <a:pt x="70" y="460"/>
                  <a:pt x="70" y="460"/>
                  <a:pt x="70" y="460"/>
                </a:cubicBezTo>
                <a:cubicBezTo>
                  <a:pt x="73" y="472"/>
                  <a:pt x="73" y="472"/>
                  <a:pt x="73" y="472"/>
                </a:cubicBezTo>
                <a:cubicBezTo>
                  <a:pt x="73" y="472"/>
                  <a:pt x="77" y="471"/>
                  <a:pt x="80" y="473"/>
                </a:cubicBezTo>
                <a:cubicBezTo>
                  <a:pt x="82" y="475"/>
                  <a:pt x="77" y="483"/>
                  <a:pt x="77" y="483"/>
                </a:cubicBezTo>
                <a:cubicBezTo>
                  <a:pt x="74" y="478"/>
                  <a:pt x="74" y="478"/>
                  <a:pt x="74" y="478"/>
                </a:cubicBezTo>
                <a:cubicBezTo>
                  <a:pt x="69" y="504"/>
                  <a:pt x="69" y="504"/>
                  <a:pt x="69" y="504"/>
                </a:cubicBezTo>
                <a:cubicBezTo>
                  <a:pt x="73" y="509"/>
                  <a:pt x="73" y="509"/>
                  <a:pt x="73" y="509"/>
                </a:cubicBezTo>
                <a:cubicBezTo>
                  <a:pt x="69" y="515"/>
                  <a:pt x="69" y="515"/>
                  <a:pt x="69" y="515"/>
                </a:cubicBezTo>
                <a:cubicBezTo>
                  <a:pt x="69" y="515"/>
                  <a:pt x="73" y="518"/>
                  <a:pt x="73" y="519"/>
                </a:cubicBezTo>
                <a:cubicBezTo>
                  <a:pt x="73" y="521"/>
                  <a:pt x="68" y="520"/>
                  <a:pt x="68" y="520"/>
                </a:cubicBezTo>
                <a:cubicBezTo>
                  <a:pt x="66" y="523"/>
                  <a:pt x="66" y="523"/>
                  <a:pt x="66" y="523"/>
                </a:cubicBezTo>
                <a:cubicBezTo>
                  <a:pt x="71" y="531"/>
                  <a:pt x="71" y="531"/>
                  <a:pt x="71" y="531"/>
                </a:cubicBezTo>
                <a:cubicBezTo>
                  <a:pt x="71" y="531"/>
                  <a:pt x="74" y="525"/>
                  <a:pt x="76" y="525"/>
                </a:cubicBezTo>
                <a:cubicBezTo>
                  <a:pt x="79" y="525"/>
                  <a:pt x="81" y="536"/>
                  <a:pt x="81" y="536"/>
                </a:cubicBezTo>
                <a:cubicBezTo>
                  <a:pt x="81" y="536"/>
                  <a:pt x="85" y="534"/>
                  <a:pt x="87" y="534"/>
                </a:cubicBezTo>
                <a:cubicBezTo>
                  <a:pt x="89" y="534"/>
                  <a:pt x="93" y="535"/>
                  <a:pt x="93" y="535"/>
                </a:cubicBezTo>
                <a:cubicBezTo>
                  <a:pt x="104" y="525"/>
                  <a:pt x="104" y="525"/>
                  <a:pt x="104" y="525"/>
                </a:cubicBezTo>
                <a:cubicBezTo>
                  <a:pt x="103" y="521"/>
                  <a:pt x="103" y="521"/>
                  <a:pt x="103" y="521"/>
                </a:cubicBezTo>
                <a:cubicBezTo>
                  <a:pt x="103" y="521"/>
                  <a:pt x="105" y="517"/>
                  <a:pt x="113" y="516"/>
                </a:cubicBezTo>
                <a:cubicBezTo>
                  <a:pt x="119" y="516"/>
                  <a:pt x="123" y="520"/>
                  <a:pt x="123" y="520"/>
                </a:cubicBezTo>
                <a:cubicBezTo>
                  <a:pt x="131" y="523"/>
                  <a:pt x="131" y="523"/>
                  <a:pt x="131" y="523"/>
                </a:cubicBezTo>
                <a:cubicBezTo>
                  <a:pt x="134" y="511"/>
                  <a:pt x="134" y="511"/>
                  <a:pt x="134" y="511"/>
                </a:cubicBezTo>
                <a:cubicBezTo>
                  <a:pt x="137" y="508"/>
                  <a:pt x="137" y="508"/>
                  <a:pt x="137" y="508"/>
                </a:cubicBezTo>
                <a:cubicBezTo>
                  <a:pt x="134" y="501"/>
                  <a:pt x="134" y="501"/>
                  <a:pt x="134" y="501"/>
                </a:cubicBezTo>
                <a:cubicBezTo>
                  <a:pt x="140" y="458"/>
                  <a:pt x="140" y="458"/>
                  <a:pt x="140" y="458"/>
                </a:cubicBezTo>
                <a:cubicBezTo>
                  <a:pt x="140" y="458"/>
                  <a:pt x="136" y="452"/>
                  <a:pt x="137" y="446"/>
                </a:cubicBezTo>
                <a:cubicBezTo>
                  <a:pt x="137" y="440"/>
                  <a:pt x="148" y="430"/>
                  <a:pt x="148" y="430"/>
                </a:cubicBezTo>
                <a:cubicBezTo>
                  <a:pt x="138" y="412"/>
                  <a:pt x="138" y="412"/>
                  <a:pt x="138" y="412"/>
                </a:cubicBezTo>
                <a:lnTo>
                  <a:pt x="142" y="408"/>
                </a:lnTo>
                <a:close/>
                <a:moveTo>
                  <a:pt x="63" y="515"/>
                </a:moveTo>
                <a:cubicBezTo>
                  <a:pt x="55" y="516"/>
                  <a:pt x="63" y="520"/>
                  <a:pt x="63" y="520"/>
                </a:cubicBezTo>
                <a:cubicBezTo>
                  <a:pt x="70" y="520"/>
                  <a:pt x="71" y="514"/>
                  <a:pt x="63" y="515"/>
                </a:cubicBezTo>
                <a:close/>
                <a:moveTo>
                  <a:pt x="70" y="394"/>
                </a:moveTo>
                <a:cubicBezTo>
                  <a:pt x="75" y="390"/>
                  <a:pt x="71" y="383"/>
                  <a:pt x="68" y="390"/>
                </a:cubicBezTo>
                <a:cubicBezTo>
                  <a:pt x="65" y="396"/>
                  <a:pt x="70" y="394"/>
                  <a:pt x="70" y="394"/>
                </a:cubicBezTo>
                <a:close/>
                <a:moveTo>
                  <a:pt x="261" y="671"/>
                </a:moveTo>
                <a:cubicBezTo>
                  <a:pt x="255" y="666"/>
                  <a:pt x="256" y="671"/>
                  <a:pt x="256" y="671"/>
                </a:cubicBezTo>
                <a:cubicBezTo>
                  <a:pt x="256" y="675"/>
                  <a:pt x="256" y="675"/>
                  <a:pt x="256" y="675"/>
                </a:cubicBezTo>
                <a:cubicBezTo>
                  <a:pt x="264" y="678"/>
                  <a:pt x="266" y="675"/>
                  <a:pt x="261" y="671"/>
                </a:cubicBezTo>
                <a:close/>
                <a:moveTo>
                  <a:pt x="277" y="598"/>
                </a:moveTo>
                <a:cubicBezTo>
                  <a:pt x="271" y="597"/>
                  <a:pt x="271" y="599"/>
                  <a:pt x="271" y="599"/>
                </a:cubicBezTo>
                <a:cubicBezTo>
                  <a:pt x="274" y="600"/>
                  <a:pt x="274" y="600"/>
                  <a:pt x="274" y="600"/>
                </a:cubicBezTo>
                <a:cubicBezTo>
                  <a:pt x="277" y="601"/>
                  <a:pt x="281" y="598"/>
                  <a:pt x="277" y="598"/>
                </a:cubicBezTo>
                <a:close/>
                <a:moveTo>
                  <a:pt x="413" y="564"/>
                </a:moveTo>
                <a:cubicBezTo>
                  <a:pt x="415" y="564"/>
                  <a:pt x="418" y="562"/>
                  <a:pt x="413" y="562"/>
                </a:cubicBezTo>
                <a:cubicBezTo>
                  <a:pt x="409" y="562"/>
                  <a:pt x="413" y="564"/>
                  <a:pt x="413" y="564"/>
                </a:cubicBezTo>
                <a:close/>
                <a:moveTo>
                  <a:pt x="263" y="595"/>
                </a:moveTo>
                <a:cubicBezTo>
                  <a:pt x="261" y="595"/>
                  <a:pt x="261" y="598"/>
                  <a:pt x="261" y="598"/>
                </a:cubicBezTo>
                <a:cubicBezTo>
                  <a:pt x="264" y="599"/>
                  <a:pt x="265" y="596"/>
                  <a:pt x="263" y="595"/>
                </a:cubicBezTo>
                <a:close/>
                <a:moveTo>
                  <a:pt x="589" y="436"/>
                </a:moveTo>
                <a:cubicBezTo>
                  <a:pt x="585" y="435"/>
                  <a:pt x="585" y="435"/>
                  <a:pt x="585" y="435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3" y="416"/>
                  <a:pt x="573" y="416"/>
                  <a:pt x="573" y="416"/>
                </a:cubicBezTo>
                <a:cubicBezTo>
                  <a:pt x="567" y="417"/>
                  <a:pt x="567" y="417"/>
                  <a:pt x="567" y="417"/>
                </a:cubicBezTo>
                <a:cubicBezTo>
                  <a:pt x="560" y="410"/>
                  <a:pt x="560" y="410"/>
                  <a:pt x="560" y="410"/>
                </a:cubicBezTo>
                <a:cubicBezTo>
                  <a:pt x="560" y="410"/>
                  <a:pt x="562" y="407"/>
                  <a:pt x="558" y="405"/>
                </a:cubicBezTo>
                <a:cubicBezTo>
                  <a:pt x="552" y="402"/>
                  <a:pt x="549" y="402"/>
                  <a:pt x="549" y="402"/>
                </a:cubicBezTo>
                <a:cubicBezTo>
                  <a:pt x="543" y="398"/>
                  <a:pt x="543" y="398"/>
                  <a:pt x="543" y="398"/>
                </a:cubicBezTo>
                <a:cubicBezTo>
                  <a:pt x="540" y="399"/>
                  <a:pt x="540" y="399"/>
                  <a:pt x="540" y="399"/>
                </a:cubicBezTo>
                <a:cubicBezTo>
                  <a:pt x="528" y="394"/>
                  <a:pt x="528" y="394"/>
                  <a:pt x="528" y="394"/>
                </a:cubicBezTo>
                <a:cubicBezTo>
                  <a:pt x="525" y="390"/>
                  <a:pt x="525" y="390"/>
                  <a:pt x="525" y="390"/>
                </a:cubicBezTo>
                <a:cubicBezTo>
                  <a:pt x="516" y="386"/>
                  <a:pt x="516" y="386"/>
                  <a:pt x="516" y="386"/>
                </a:cubicBezTo>
                <a:cubicBezTo>
                  <a:pt x="513" y="383"/>
                  <a:pt x="513" y="383"/>
                  <a:pt x="513" y="383"/>
                </a:cubicBezTo>
                <a:cubicBezTo>
                  <a:pt x="492" y="377"/>
                  <a:pt x="492" y="377"/>
                  <a:pt x="492" y="377"/>
                </a:cubicBezTo>
                <a:cubicBezTo>
                  <a:pt x="489" y="378"/>
                  <a:pt x="489" y="378"/>
                  <a:pt x="489" y="378"/>
                </a:cubicBezTo>
                <a:cubicBezTo>
                  <a:pt x="472" y="369"/>
                  <a:pt x="472" y="369"/>
                  <a:pt x="472" y="369"/>
                </a:cubicBezTo>
                <a:cubicBezTo>
                  <a:pt x="467" y="369"/>
                  <a:pt x="467" y="369"/>
                  <a:pt x="467" y="369"/>
                </a:cubicBezTo>
                <a:cubicBezTo>
                  <a:pt x="467" y="369"/>
                  <a:pt x="450" y="361"/>
                  <a:pt x="448" y="357"/>
                </a:cubicBezTo>
                <a:cubicBezTo>
                  <a:pt x="447" y="352"/>
                  <a:pt x="451" y="349"/>
                  <a:pt x="454" y="347"/>
                </a:cubicBezTo>
                <a:cubicBezTo>
                  <a:pt x="458" y="345"/>
                  <a:pt x="462" y="341"/>
                  <a:pt x="462" y="341"/>
                </a:cubicBezTo>
                <a:cubicBezTo>
                  <a:pt x="461" y="334"/>
                  <a:pt x="461" y="334"/>
                  <a:pt x="461" y="334"/>
                </a:cubicBezTo>
                <a:cubicBezTo>
                  <a:pt x="461" y="334"/>
                  <a:pt x="457" y="330"/>
                  <a:pt x="452" y="330"/>
                </a:cubicBezTo>
                <a:cubicBezTo>
                  <a:pt x="448" y="329"/>
                  <a:pt x="437" y="332"/>
                  <a:pt x="432" y="333"/>
                </a:cubicBezTo>
                <a:cubicBezTo>
                  <a:pt x="407" y="333"/>
                  <a:pt x="407" y="333"/>
                  <a:pt x="407" y="333"/>
                </a:cubicBezTo>
                <a:cubicBezTo>
                  <a:pt x="405" y="331"/>
                  <a:pt x="405" y="331"/>
                  <a:pt x="405" y="331"/>
                </a:cubicBezTo>
                <a:cubicBezTo>
                  <a:pt x="390" y="323"/>
                  <a:pt x="390" y="323"/>
                  <a:pt x="390" y="323"/>
                </a:cubicBezTo>
                <a:cubicBezTo>
                  <a:pt x="388" y="318"/>
                  <a:pt x="388" y="318"/>
                  <a:pt x="388" y="318"/>
                </a:cubicBezTo>
                <a:cubicBezTo>
                  <a:pt x="380" y="316"/>
                  <a:pt x="380" y="316"/>
                  <a:pt x="380" y="316"/>
                </a:cubicBezTo>
                <a:cubicBezTo>
                  <a:pt x="371" y="306"/>
                  <a:pt x="371" y="306"/>
                  <a:pt x="371" y="306"/>
                </a:cubicBezTo>
                <a:cubicBezTo>
                  <a:pt x="366" y="304"/>
                  <a:pt x="366" y="304"/>
                  <a:pt x="366" y="304"/>
                </a:cubicBezTo>
                <a:cubicBezTo>
                  <a:pt x="363" y="300"/>
                  <a:pt x="363" y="300"/>
                  <a:pt x="363" y="300"/>
                </a:cubicBezTo>
                <a:cubicBezTo>
                  <a:pt x="356" y="296"/>
                  <a:pt x="356" y="296"/>
                  <a:pt x="356" y="296"/>
                </a:cubicBezTo>
                <a:cubicBezTo>
                  <a:pt x="350" y="285"/>
                  <a:pt x="350" y="285"/>
                  <a:pt x="350" y="285"/>
                </a:cubicBezTo>
                <a:cubicBezTo>
                  <a:pt x="350" y="278"/>
                  <a:pt x="350" y="278"/>
                  <a:pt x="350" y="278"/>
                </a:cubicBezTo>
                <a:cubicBezTo>
                  <a:pt x="346" y="273"/>
                  <a:pt x="346" y="273"/>
                  <a:pt x="346" y="273"/>
                </a:cubicBezTo>
                <a:cubicBezTo>
                  <a:pt x="346" y="273"/>
                  <a:pt x="346" y="262"/>
                  <a:pt x="343" y="257"/>
                </a:cubicBezTo>
                <a:cubicBezTo>
                  <a:pt x="341" y="252"/>
                  <a:pt x="332" y="235"/>
                  <a:pt x="332" y="235"/>
                </a:cubicBezTo>
                <a:cubicBezTo>
                  <a:pt x="333" y="233"/>
                  <a:pt x="333" y="233"/>
                  <a:pt x="333" y="233"/>
                </a:cubicBezTo>
                <a:cubicBezTo>
                  <a:pt x="327" y="230"/>
                  <a:pt x="327" y="230"/>
                  <a:pt x="327" y="230"/>
                </a:cubicBezTo>
                <a:cubicBezTo>
                  <a:pt x="318" y="227"/>
                  <a:pt x="318" y="227"/>
                  <a:pt x="318" y="227"/>
                </a:cubicBezTo>
                <a:cubicBezTo>
                  <a:pt x="297" y="209"/>
                  <a:pt x="297" y="209"/>
                  <a:pt x="297" y="209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71" y="189"/>
                  <a:pt x="271" y="189"/>
                  <a:pt x="271" y="189"/>
                </a:cubicBezTo>
                <a:cubicBezTo>
                  <a:pt x="268" y="164"/>
                  <a:pt x="268" y="164"/>
                  <a:pt x="268" y="164"/>
                </a:cubicBezTo>
                <a:cubicBezTo>
                  <a:pt x="265" y="160"/>
                  <a:pt x="265" y="160"/>
                  <a:pt x="265" y="160"/>
                </a:cubicBezTo>
                <a:cubicBezTo>
                  <a:pt x="270" y="148"/>
                  <a:pt x="270" y="148"/>
                  <a:pt x="270" y="148"/>
                </a:cubicBezTo>
                <a:cubicBezTo>
                  <a:pt x="270" y="148"/>
                  <a:pt x="277" y="146"/>
                  <a:pt x="278" y="141"/>
                </a:cubicBezTo>
                <a:cubicBezTo>
                  <a:pt x="279" y="136"/>
                  <a:pt x="269" y="134"/>
                  <a:pt x="269" y="134"/>
                </a:cubicBezTo>
                <a:cubicBezTo>
                  <a:pt x="269" y="134"/>
                  <a:pt x="269" y="129"/>
                  <a:pt x="267" y="127"/>
                </a:cubicBezTo>
                <a:cubicBezTo>
                  <a:pt x="266" y="124"/>
                  <a:pt x="261" y="121"/>
                  <a:pt x="261" y="121"/>
                </a:cubicBezTo>
                <a:cubicBezTo>
                  <a:pt x="261" y="121"/>
                  <a:pt x="265" y="118"/>
                  <a:pt x="266" y="117"/>
                </a:cubicBezTo>
                <a:cubicBezTo>
                  <a:pt x="268" y="116"/>
                  <a:pt x="267" y="111"/>
                  <a:pt x="267" y="111"/>
                </a:cubicBezTo>
                <a:cubicBezTo>
                  <a:pt x="271" y="109"/>
                  <a:pt x="271" y="109"/>
                  <a:pt x="271" y="109"/>
                </a:cubicBezTo>
                <a:cubicBezTo>
                  <a:pt x="271" y="111"/>
                  <a:pt x="271" y="111"/>
                  <a:pt x="271" y="111"/>
                </a:cubicBezTo>
                <a:cubicBezTo>
                  <a:pt x="271" y="111"/>
                  <a:pt x="281" y="109"/>
                  <a:pt x="286" y="106"/>
                </a:cubicBezTo>
                <a:cubicBezTo>
                  <a:pt x="293" y="102"/>
                  <a:pt x="296" y="97"/>
                  <a:pt x="296" y="97"/>
                </a:cubicBezTo>
                <a:cubicBezTo>
                  <a:pt x="303" y="97"/>
                  <a:pt x="303" y="97"/>
                  <a:pt x="303" y="97"/>
                </a:cubicBezTo>
                <a:cubicBezTo>
                  <a:pt x="306" y="94"/>
                  <a:pt x="306" y="94"/>
                  <a:pt x="306" y="94"/>
                </a:cubicBezTo>
                <a:cubicBezTo>
                  <a:pt x="302" y="93"/>
                  <a:pt x="302" y="93"/>
                  <a:pt x="302" y="93"/>
                </a:cubicBezTo>
                <a:cubicBezTo>
                  <a:pt x="305" y="89"/>
                  <a:pt x="305" y="89"/>
                  <a:pt x="305" y="89"/>
                </a:cubicBezTo>
                <a:cubicBezTo>
                  <a:pt x="323" y="93"/>
                  <a:pt x="323" y="93"/>
                  <a:pt x="323" y="93"/>
                </a:cubicBezTo>
                <a:cubicBezTo>
                  <a:pt x="322" y="90"/>
                  <a:pt x="322" y="90"/>
                  <a:pt x="322" y="90"/>
                </a:cubicBezTo>
                <a:cubicBezTo>
                  <a:pt x="322" y="90"/>
                  <a:pt x="326" y="90"/>
                  <a:pt x="329" y="91"/>
                </a:cubicBezTo>
                <a:cubicBezTo>
                  <a:pt x="332" y="91"/>
                  <a:pt x="334" y="99"/>
                  <a:pt x="334" y="99"/>
                </a:cubicBezTo>
                <a:cubicBezTo>
                  <a:pt x="334" y="99"/>
                  <a:pt x="339" y="96"/>
                  <a:pt x="339" y="92"/>
                </a:cubicBezTo>
                <a:cubicBezTo>
                  <a:pt x="339" y="86"/>
                  <a:pt x="327" y="86"/>
                  <a:pt x="327" y="86"/>
                </a:cubicBezTo>
                <a:cubicBezTo>
                  <a:pt x="327" y="86"/>
                  <a:pt x="331" y="75"/>
                  <a:pt x="330" y="73"/>
                </a:cubicBezTo>
                <a:cubicBezTo>
                  <a:pt x="329" y="70"/>
                  <a:pt x="321" y="76"/>
                  <a:pt x="321" y="76"/>
                </a:cubicBezTo>
                <a:cubicBezTo>
                  <a:pt x="320" y="70"/>
                  <a:pt x="320" y="70"/>
                  <a:pt x="320" y="70"/>
                </a:cubicBezTo>
                <a:cubicBezTo>
                  <a:pt x="320" y="70"/>
                  <a:pt x="330" y="65"/>
                  <a:pt x="330" y="61"/>
                </a:cubicBezTo>
                <a:cubicBezTo>
                  <a:pt x="329" y="55"/>
                  <a:pt x="319" y="59"/>
                  <a:pt x="319" y="59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26" y="44"/>
                  <a:pt x="326" y="44"/>
                  <a:pt x="326" y="44"/>
                </a:cubicBezTo>
                <a:cubicBezTo>
                  <a:pt x="331" y="44"/>
                  <a:pt x="331" y="44"/>
                  <a:pt x="331" y="44"/>
                </a:cubicBezTo>
                <a:cubicBezTo>
                  <a:pt x="332" y="43"/>
                  <a:pt x="331" y="39"/>
                  <a:pt x="330" y="38"/>
                </a:cubicBezTo>
                <a:cubicBezTo>
                  <a:pt x="315" y="35"/>
                  <a:pt x="315" y="35"/>
                  <a:pt x="315" y="35"/>
                </a:cubicBezTo>
                <a:cubicBezTo>
                  <a:pt x="309" y="37"/>
                  <a:pt x="309" y="37"/>
                  <a:pt x="309" y="37"/>
                </a:cubicBezTo>
                <a:cubicBezTo>
                  <a:pt x="306" y="34"/>
                  <a:pt x="306" y="34"/>
                  <a:pt x="306" y="34"/>
                </a:cubicBezTo>
                <a:cubicBezTo>
                  <a:pt x="290" y="34"/>
                  <a:pt x="290" y="34"/>
                  <a:pt x="290" y="34"/>
                </a:cubicBezTo>
                <a:cubicBezTo>
                  <a:pt x="288" y="31"/>
                  <a:pt x="288" y="31"/>
                  <a:pt x="288" y="31"/>
                </a:cubicBezTo>
                <a:cubicBezTo>
                  <a:pt x="271" y="30"/>
                  <a:pt x="271" y="30"/>
                  <a:pt x="271" y="30"/>
                </a:cubicBezTo>
                <a:cubicBezTo>
                  <a:pt x="268" y="22"/>
                  <a:pt x="268" y="22"/>
                  <a:pt x="268" y="22"/>
                </a:cubicBezTo>
                <a:cubicBezTo>
                  <a:pt x="265" y="21"/>
                  <a:pt x="265" y="21"/>
                  <a:pt x="265" y="21"/>
                </a:cubicBezTo>
                <a:cubicBezTo>
                  <a:pt x="265" y="21"/>
                  <a:pt x="266" y="17"/>
                  <a:pt x="264" y="16"/>
                </a:cubicBezTo>
                <a:cubicBezTo>
                  <a:pt x="262" y="15"/>
                  <a:pt x="260" y="17"/>
                  <a:pt x="260" y="17"/>
                </a:cubicBezTo>
                <a:cubicBezTo>
                  <a:pt x="257" y="8"/>
                  <a:pt x="257" y="8"/>
                  <a:pt x="257" y="8"/>
                </a:cubicBezTo>
                <a:cubicBezTo>
                  <a:pt x="257" y="8"/>
                  <a:pt x="264" y="4"/>
                  <a:pt x="262" y="2"/>
                </a:cubicBezTo>
                <a:cubicBezTo>
                  <a:pt x="260" y="0"/>
                  <a:pt x="254" y="6"/>
                  <a:pt x="254" y="6"/>
                </a:cubicBezTo>
                <a:cubicBezTo>
                  <a:pt x="250" y="4"/>
                  <a:pt x="250" y="4"/>
                  <a:pt x="250" y="4"/>
                </a:cubicBezTo>
                <a:cubicBezTo>
                  <a:pt x="241" y="13"/>
                  <a:pt x="241" y="13"/>
                  <a:pt x="241" y="13"/>
                </a:cubicBezTo>
                <a:cubicBezTo>
                  <a:pt x="227" y="7"/>
                  <a:pt x="227" y="7"/>
                  <a:pt x="227" y="7"/>
                </a:cubicBezTo>
                <a:cubicBezTo>
                  <a:pt x="224" y="12"/>
                  <a:pt x="224" y="12"/>
                  <a:pt x="224" y="12"/>
                </a:cubicBezTo>
                <a:cubicBezTo>
                  <a:pt x="224" y="12"/>
                  <a:pt x="222" y="11"/>
                  <a:pt x="213" y="12"/>
                </a:cubicBezTo>
                <a:cubicBezTo>
                  <a:pt x="204" y="13"/>
                  <a:pt x="210" y="21"/>
                  <a:pt x="210" y="21"/>
                </a:cubicBezTo>
                <a:cubicBezTo>
                  <a:pt x="206" y="26"/>
                  <a:pt x="206" y="26"/>
                  <a:pt x="206" y="26"/>
                </a:cubicBezTo>
                <a:cubicBezTo>
                  <a:pt x="194" y="23"/>
                  <a:pt x="194" y="23"/>
                  <a:pt x="194" y="23"/>
                </a:cubicBezTo>
                <a:cubicBezTo>
                  <a:pt x="194" y="23"/>
                  <a:pt x="194" y="19"/>
                  <a:pt x="190" y="17"/>
                </a:cubicBezTo>
                <a:cubicBezTo>
                  <a:pt x="187" y="16"/>
                  <a:pt x="185" y="20"/>
                  <a:pt x="185" y="20"/>
                </a:cubicBezTo>
                <a:cubicBezTo>
                  <a:pt x="182" y="20"/>
                  <a:pt x="182" y="20"/>
                  <a:pt x="182" y="20"/>
                </a:cubicBezTo>
                <a:cubicBezTo>
                  <a:pt x="179" y="34"/>
                  <a:pt x="179" y="34"/>
                  <a:pt x="179" y="34"/>
                </a:cubicBezTo>
                <a:cubicBezTo>
                  <a:pt x="182" y="34"/>
                  <a:pt x="182" y="34"/>
                  <a:pt x="182" y="34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72" y="38"/>
                  <a:pt x="172" y="38"/>
                  <a:pt x="172" y="38"/>
                </a:cubicBezTo>
                <a:cubicBezTo>
                  <a:pt x="171" y="32"/>
                  <a:pt x="171" y="32"/>
                  <a:pt x="171" y="32"/>
                </a:cubicBezTo>
                <a:cubicBezTo>
                  <a:pt x="171" y="32"/>
                  <a:pt x="169" y="31"/>
                  <a:pt x="163" y="37"/>
                </a:cubicBezTo>
                <a:cubicBezTo>
                  <a:pt x="157" y="43"/>
                  <a:pt x="163" y="47"/>
                  <a:pt x="163" y="47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65" y="60"/>
                  <a:pt x="165" y="60"/>
                  <a:pt x="165" y="60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59" y="54"/>
                  <a:pt x="159" y="54"/>
                  <a:pt x="159" y="54"/>
                </a:cubicBezTo>
                <a:cubicBezTo>
                  <a:pt x="157" y="50"/>
                  <a:pt x="157" y="50"/>
                  <a:pt x="157" y="50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48" y="52"/>
                  <a:pt x="145" y="57"/>
                  <a:pt x="139" y="54"/>
                </a:cubicBezTo>
                <a:cubicBezTo>
                  <a:pt x="134" y="51"/>
                  <a:pt x="135" y="41"/>
                  <a:pt x="135" y="41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48"/>
                  <a:pt x="128" y="51"/>
                  <a:pt x="125" y="57"/>
                </a:cubicBezTo>
                <a:cubicBezTo>
                  <a:pt x="123" y="62"/>
                  <a:pt x="117" y="66"/>
                  <a:pt x="117" y="66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3" y="77"/>
                  <a:pt x="113" y="77"/>
                  <a:pt x="113" y="77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104" y="66"/>
                  <a:pt x="99" y="67"/>
                  <a:pt x="96" y="65"/>
                </a:cubicBezTo>
                <a:cubicBezTo>
                  <a:pt x="92" y="63"/>
                  <a:pt x="93" y="61"/>
                  <a:pt x="93" y="60"/>
                </a:cubicBezTo>
                <a:cubicBezTo>
                  <a:pt x="93" y="59"/>
                  <a:pt x="89" y="58"/>
                  <a:pt x="87" y="54"/>
                </a:cubicBezTo>
                <a:cubicBezTo>
                  <a:pt x="85" y="51"/>
                  <a:pt x="91" y="45"/>
                  <a:pt x="91" y="45"/>
                </a:cubicBezTo>
                <a:cubicBezTo>
                  <a:pt x="87" y="43"/>
                  <a:pt x="87" y="43"/>
                  <a:pt x="87" y="43"/>
                </a:cubicBezTo>
                <a:cubicBezTo>
                  <a:pt x="80" y="45"/>
                  <a:pt x="80" y="45"/>
                  <a:pt x="80" y="45"/>
                </a:cubicBezTo>
                <a:cubicBezTo>
                  <a:pt x="82" y="48"/>
                  <a:pt x="82" y="48"/>
                  <a:pt x="82" y="48"/>
                </a:cubicBezTo>
                <a:cubicBezTo>
                  <a:pt x="76" y="52"/>
                  <a:pt x="76" y="52"/>
                  <a:pt x="76" y="52"/>
                </a:cubicBezTo>
                <a:cubicBezTo>
                  <a:pt x="74" y="51"/>
                  <a:pt x="74" y="51"/>
                  <a:pt x="74" y="51"/>
                </a:cubicBezTo>
                <a:cubicBezTo>
                  <a:pt x="72" y="54"/>
                  <a:pt x="72" y="54"/>
                  <a:pt x="72" y="54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2" y="65"/>
                  <a:pt x="69" y="66"/>
                </a:cubicBezTo>
                <a:cubicBezTo>
                  <a:pt x="67" y="67"/>
                  <a:pt x="68" y="70"/>
                  <a:pt x="67" y="71"/>
                </a:cubicBezTo>
                <a:cubicBezTo>
                  <a:pt x="66" y="73"/>
                  <a:pt x="63" y="73"/>
                  <a:pt x="61" y="73"/>
                </a:cubicBezTo>
                <a:cubicBezTo>
                  <a:pt x="60" y="73"/>
                  <a:pt x="61" y="77"/>
                  <a:pt x="57" y="77"/>
                </a:cubicBezTo>
                <a:cubicBezTo>
                  <a:pt x="54" y="77"/>
                  <a:pt x="47" y="71"/>
                  <a:pt x="46" y="71"/>
                </a:cubicBezTo>
                <a:cubicBezTo>
                  <a:pt x="43" y="71"/>
                  <a:pt x="42" y="76"/>
                  <a:pt x="39" y="76"/>
                </a:cubicBezTo>
                <a:cubicBezTo>
                  <a:pt x="36" y="77"/>
                  <a:pt x="35" y="76"/>
                  <a:pt x="33" y="75"/>
                </a:cubicBezTo>
                <a:cubicBezTo>
                  <a:pt x="32" y="75"/>
                  <a:pt x="32" y="78"/>
                  <a:pt x="27" y="79"/>
                </a:cubicBezTo>
                <a:cubicBezTo>
                  <a:pt x="25" y="79"/>
                  <a:pt x="23" y="78"/>
                  <a:pt x="23" y="77"/>
                </a:cubicBezTo>
                <a:cubicBezTo>
                  <a:pt x="21" y="80"/>
                  <a:pt x="15" y="79"/>
                  <a:pt x="11" y="84"/>
                </a:cubicBezTo>
                <a:cubicBezTo>
                  <a:pt x="8" y="91"/>
                  <a:pt x="19" y="92"/>
                  <a:pt x="19" y="92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9" y="106"/>
                  <a:pt x="21" y="104"/>
                  <a:pt x="24" y="106"/>
                </a:cubicBezTo>
                <a:cubicBezTo>
                  <a:pt x="26" y="108"/>
                  <a:pt x="26" y="109"/>
                  <a:pt x="24" y="116"/>
                </a:cubicBezTo>
                <a:cubicBezTo>
                  <a:pt x="23" y="123"/>
                  <a:pt x="10" y="126"/>
                  <a:pt x="10" y="126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5"/>
                  <a:pt x="1" y="126"/>
                  <a:pt x="1" y="131"/>
                </a:cubicBezTo>
                <a:cubicBezTo>
                  <a:pt x="0" y="138"/>
                  <a:pt x="5" y="132"/>
                  <a:pt x="5" y="132"/>
                </a:cubicBezTo>
                <a:cubicBezTo>
                  <a:pt x="5" y="132"/>
                  <a:pt x="5" y="133"/>
                  <a:pt x="8" y="141"/>
                </a:cubicBezTo>
                <a:cubicBezTo>
                  <a:pt x="10" y="147"/>
                  <a:pt x="17" y="143"/>
                  <a:pt x="17" y="143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18" y="155"/>
                  <a:pt x="17" y="158"/>
                  <a:pt x="14" y="159"/>
                </a:cubicBezTo>
                <a:cubicBezTo>
                  <a:pt x="11" y="161"/>
                  <a:pt x="8" y="170"/>
                  <a:pt x="14" y="178"/>
                </a:cubicBezTo>
                <a:cubicBezTo>
                  <a:pt x="18" y="187"/>
                  <a:pt x="23" y="190"/>
                  <a:pt x="30" y="192"/>
                </a:cubicBezTo>
                <a:cubicBezTo>
                  <a:pt x="35" y="194"/>
                  <a:pt x="43" y="190"/>
                  <a:pt x="46" y="190"/>
                </a:cubicBezTo>
                <a:cubicBezTo>
                  <a:pt x="47" y="190"/>
                  <a:pt x="49" y="192"/>
                  <a:pt x="47" y="200"/>
                </a:cubicBezTo>
                <a:cubicBezTo>
                  <a:pt x="43" y="208"/>
                  <a:pt x="36" y="209"/>
                  <a:pt x="36" y="209"/>
                </a:cubicBezTo>
                <a:cubicBezTo>
                  <a:pt x="40" y="218"/>
                  <a:pt x="40" y="218"/>
                  <a:pt x="40" y="218"/>
                </a:cubicBezTo>
                <a:cubicBezTo>
                  <a:pt x="40" y="218"/>
                  <a:pt x="51" y="218"/>
                  <a:pt x="57" y="216"/>
                </a:cubicBezTo>
                <a:cubicBezTo>
                  <a:pt x="63" y="213"/>
                  <a:pt x="71" y="208"/>
                  <a:pt x="71" y="208"/>
                </a:cubicBezTo>
                <a:cubicBezTo>
                  <a:pt x="71" y="208"/>
                  <a:pt x="73" y="200"/>
                  <a:pt x="76" y="195"/>
                </a:cubicBezTo>
                <a:cubicBezTo>
                  <a:pt x="79" y="191"/>
                  <a:pt x="89" y="180"/>
                  <a:pt x="97" y="177"/>
                </a:cubicBezTo>
                <a:cubicBezTo>
                  <a:pt x="104" y="175"/>
                  <a:pt x="116" y="180"/>
                  <a:pt x="116" y="180"/>
                </a:cubicBezTo>
                <a:cubicBezTo>
                  <a:pt x="118" y="184"/>
                  <a:pt x="118" y="184"/>
                  <a:pt x="118" y="184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33" y="189"/>
                  <a:pt x="133" y="189"/>
                  <a:pt x="133" y="189"/>
                </a:cubicBezTo>
                <a:cubicBezTo>
                  <a:pt x="149" y="199"/>
                  <a:pt x="149" y="199"/>
                  <a:pt x="149" y="199"/>
                </a:cubicBezTo>
                <a:cubicBezTo>
                  <a:pt x="152" y="197"/>
                  <a:pt x="152" y="197"/>
                  <a:pt x="152" y="197"/>
                </a:cubicBezTo>
                <a:cubicBezTo>
                  <a:pt x="168" y="211"/>
                  <a:pt x="168" y="211"/>
                  <a:pt x="168" y="211"/>
                </a:cubicBezTo>
                <a:cubicBezTo>
                  <a:pt x="168" y="217"/>
                  <a:pt x="168" y="217"/>
                  <a:pt x="168" y="217"/>
                </a:cubicBezTo>
                <a:cubicBezTo>
                  <a:pt x="171" y="238"/>
                  <a:pt x="171" y="238"/>
                  <a:pt x="171" y="238"/>
                </a:cubicBezTo>
                <a:cubicBezTo>
                  <a:pt x="171" y="238"/>
                  <a:pt x="179" y="248"/>
                  <a:pt x="182" y="257"/>
                </a:cubicBezTo>
                <a:cubicBezTo>
                  <a:pt x="186" y="267"/>
                  <a:pt x="179" y="271"/>
                  <a:pt x="179" y="271"/>
                </a:cubicBezTo>
                <a:cubicBezTo>
                  <a:pt x="182" y="275"/>
                  <a:pt x="182" y="275"/>
                  <a:pt x="182" y="275"/>
                </a:cubicBezTo>
                <a:cubicBezTo>
                  <a:pt x="182" y="275"/>
                  <a:pt x="188" y="273"/>
                  <a:pt x="192" y="275"/>
                </a:cubicBezTo>
                <a:cubicBezTo>
                  <a:pt x="198" y="278"/>
                  <a:pt x="192" y="284"/>
                  <a:pt x="192" y="284"/>
                </a:cubicBezTo>
                <a:cubicBezTo>
                  <a:pt x="201" y="286"/>
                  <a:pt x="201" y="286"/>
                  <a:pt x="201" y="286"/>
                </a:cubicBezTo>
                <a:cubicBezTo>
                  <a:pt x="212" y="298"/>
                  <a:pt x="212" y="298"/>
                  <a:pt x="212" y="298"/>
                </a:cubicBezTo>
                <a:cubicBezTo>
                  <a:pt x="217" y="303"/>
                  <a:pt x="217" y="303"/>
                  <a:pt x="217" y="303"/>
                </a:cubicBezTo>
                <a:cubicBezTo>
                  <a:pt x="217" y="303"/>
                  <a:pt x="214" y="303"/>
                  <a:pt x="211" y="306"/>
                </a:cubicBezTo>
                <a:cubicBezTo>
                  <a:pt x="208" y="310"/>
                  <a:pt x="215" y="312"/>
                  <a:pt x="215" y="312"/>
                </a:cubicBezTo>
                <a:cubicBezTo>
                  <a:pt x="216" y="306"/>
                  <a:pt x="216" y="306"/>
                  <a:pt x="216" y="306"/>
                </a:cubicBezTo>
                <a:cubicBezTo>
                  <a:pt x="220" y="306"/>
                  <a:pt x="220" y="306"/>
                  <a:pt x="220" y="306"/>
                </a:cubicBezTo>
                <a:cubicBezTo>
                  <a:pt x="220" y="306"/>
                  <a:pt x="227" y="310"/>
                  <a:pt x="233" y="314"/>
                </a:cubicBezTo>
                <a:cubicBezTo>
                  <a:pt x="240" y="318"/>
                  <a:pt x="246" y="333"/>
                  <a:pt x="246" y="333"/>
                </a:cubicBezTo>
                <a:cubicBezTo>
                  <a:pt x="250" y="332"/>
                  <a:pt x="250" y="332"/>
                  <a:pt x="250" y="332"/>
                </a:cubicBezTo>
                <a:cubicBezTo>
                  <a:pt x="252" y="334"/>
                  <a:pt x="252" y="334"/>
                  <a:pt x="252" y="334"/>
                </a:cubicBezTo>
                <a:cubicBezTo>
                  <a:pt x="252" y="334"/>
                  <a:pt x="257" y="335"/>
                  <a:pt x="263" y="341"/>
                </a:cubicBezTo>
                <a:cubicBezTo>
                  <a:pt x="267" y="345"/>
                  <a:pt x="266" y="351"/>
                  <a:pt x="266" y="351"/>
                </a:cubicBezTo>
                <a:cubicBezTo>
                  <a:pt x="266" y="351"/>
                  <a:pt x="273" y="353"/>
                  <a:pt x="277" y="356"/>
                </a:cubicBezTo>
                <a:cubicBezTo>
                  <a:pt x="280" y="359"/>
                  <a:pt x="286" y="369"/>
                  <a:pt x="286" y="369"/>
                </a:cubicBezTo>
                <a:cubicBezTo>
                  <a:pt x="290" y="369"/>
                  <a:pt x="290" y="369"/>
                  <a:pt x="290" y="369"/>
                </a:cubicBezTo>
                <a:cubicBezTo>
                  <a:pt x="290" y="369"/>
                  <a:pt x="300" y="373"/>
                  <a:pt x="303" y="375"/>
                </a:cubicBezTo>
                <a:cubicBezTo>
                  <a:pt x="305" y="376"/>
                  <a:pt x="309" y="383"/>
                  <a:pt x="309" y="383"/>
                </a:cubicBezTo>
                <a:cubicBezTo>
                  <a:pt x="310" y="384"/>
                  <a:pt x="310" y="384"/>
                  <a:pt x="310" y="384"/>
                </a:cubicBezTo>
                <a:cubicBezTo>
                  <a:pt x="310" y="384"/>
                  <a:pt x="314" y="380"/>
                  <a:pt x="319" y="378"/>
                </a:cubicBezTo>
                <a:cubicBezTo>
                  <a:pt x="325" y="377"/>
                  <a:pt x="335" y="383"/>
                  <a:pt x="335" y="383"/>
                </a:cubicBezTo>
                <a:cubicBezTo>
                  <a:pt x="335" y="383"/>
                  <a:pt x="338" y="377"/>
                  <a:pt x="346" y="384"/>
                </a:cubicBezTo>
                <a:cubicBezTo>
                  <a:pt x="353" y="391"/>
                  <a:pt x="354" y="398"/>
                  <a:pt x="354" y="398"/>
                </a:cubicBezTo>
                <a:cubicBezTo>
                  <a:pt x="354" y="398"/>
                  <a:pt x="359" y="400"/>
                  <a:pt x="360" y="402"/>
                </a:cubicBezTo>
                <a:cubicBezTo>
                  <a:pt x="361" y="405"/>
                  <a:pt x="359" y="410"/>
                  <a:pt x="359" y="410"/>
                </a:cubicBezTo>
                <a:cubicBezTo>
                  <a:pt x="361" y="411"/>
                  <a:pt x="361" y="411"/>
                  <a:pt x="361" y="411"/>
                </a:cubicBezTo>
                <a:cubicBezTo>
                  <a:pt x="362" y="408"/>
                  <a:pt x="362" y="408"/>
                  <a:pt x="362" y="408"/>
                </a:cubicBezTo>
                <a:cubicBezTo>
                  <a:pt x="367" y="410"/>
                  <a:pt x="367" y="410"/>
                  <a:pt x="367" y="410"/>
                </a:cubicBezTo>
                <a:cubicBezTo>
                  <a:pt x="371" y="406"/>
                  <a:pt x="371" y="406"/>
                  <a:pt x="371" y="406"/>
                </a:cubicBezTo>
                <a:cubicBezTo>
                  <a:pt x="378" y="413"/>
                  <a:pt x="378" y="413"/>
                  <a:pt x="378" y="413"/>
                </a:cubicBezTo>
                <a:cubicBezTo>
                  <a:pt x="381" y="414"/>
                  <a:pt x="381" y="414"/>
                  <a:pt x="381" y="414"/>
                </a:cubicBezTo>
                <a:cubicBezTo>
                  <a:pt x="372" y="422"/>
                  <a:pt x="372" y="422"/>
                  <a:pt x="372" y="422"/>
                </a:cubicBezTo>
                <a:cubicBezTo>
                  <a:pt x="375" y="423"/>
                  <a:pt x="375" y="423"/>
                  <a:pt x="375" y="423"/>
                </a:cubicBezTo>
                <a:cubicBezTo>
                  <a:pt x="381" y="420"/>
                  <a:pt x="381" y="420"/>
                  <a:pt x="381" y="420"/>
                </a:cubicBezTo>
                <a:cubicBezTo>
                  <a:pt x="384" y="421"/>
                  <a:pt x="384" y="421"/>
                  <a:pt x="384" y="421"/>
                </a:cubicBezTo>
                <a:cubicBezTo>
                  <a:pt x="388" y="419"/>
                  <a:pt x="388" y="419"/>
                  <a:pt x="388" y="419"/>
                </a:cubicBezTo>
                <a:cubicBezTo>
                  <a:pt x="391" y="420"/>
                  <a:pt x="391" y="420"/>
                  <a:pt x="391" y="420"/>
                </a:cubicBezTo>
                <a:cubicBezTo>
                  <a:pt x="395" y="416"/>
                  <a:pt x="395" y="416"/>
                  <a:pt x="395" y="416"/>
                </a:cubicBezTo>
                <a:cubicBezTo>
                  <a:pt x="395" y="416"/>
                  <a:pt x="400" y="420"/>
                  <a:pt x="404" y="424"/>
                </a:cubicBezTo>
                <a:cubicBezTo>
                  <a:pt x="408" y="428"/>
                  <a:pt x="408" y="437"/>
                  <a:pt x="408" y="437"/>
                </a:cubicBezTo>
                <a:cubicBezTo>
                  <a:pt x="404" y="437"/>
                  <a:pt x="404" y="437"/>
                  <a:pt x="404" y="437"/>
                </a:cubicBezTo>
                <a:cubicBezTo>
                  <a:pt x="404" y="444"/>
                  <a:pt x="404" y="444"/>
                  <a:pt x="404" y="444"/>
                </a:cubicBezTo>
                <a:cubicBezTo>
                  <a:pt x="413" y="448"/>
                  <a:pt x="413" y="448"/>
                  <a:pt x="413" y="448"/>
                </a:cubicBezTo>
                <a:cubicBezTo>
                  <a:pt x="413" y="448"/>
                  <a:pt x="416" y="448"/>
                  <a:pt x="419" y="449"/>
                </a:cubicBezTo>
                <a:cubicBezTo>
                  <a:pt x="423" y="451"/>
                  <a:pt x="425" y="456"/>
                  <a:pt x="425" y="456"/>
                </a:cubicBezTo>
                <a:cubicBezTo>
                  <a:pt x="429" y="459"/>
                  <a:pt x="429" y="459"/>
                  <a:pt x="429" y="459"/>
                </a:cubicBezTo>
                <a:cubicBezTo>
                  <a:pt x="429" y="459"/>
                  <a:pt x="435" y="452"/>
                  <a:pt x="440" y="452"/>
                </a:cubicBezTo>
                <a:cubicBezTo>
                  <a:pt x="444" y="451"/>
                  <a:pt x="445" y="459"/>
                  <a:pt x="445" y="459"/>
                </a:cubicBezTo>
                <a:cubicBezTo>
                  <a:pt x="449" y="464"/>
                  <a:pt x="449" y="464"/>
                  <a:pt x="449" y="464"/>
                </a:cubicBezTo>
                <a:cubicBezTo>
                  <a:pt x="449" y="464"/>
                  <a:pt x="452" y="478"/>
                  <a:pt x="456" y="484"/>
                </a:cubicBezTo>
                <a:cubicBezTo>
                  <a:pt x="459" y="489"/>
                  <a:pt x="462" y="490"/>
                  <a:pt x="465" y="498"/>
                </a:cubicBezTo>
                <a:cubicBezTo>
                  <a:pt x="468" y="505"/>
                  <a:pt x="469" y="518"/>
                  <a:pt x="469" y="518"/>
                </a:cubicBezTo>
                <a:cubicBezTo>
                  <a:pt x="473" y="523"/>
                  <a:pt x="473" y="523"/>
                  <a:pt x="473" y="523"/>
                </a:cubicBezTo>
                <a:cubicBezTo>
                  <a:pt x="473" y="523"/>
                  <a:pt x="475" y="523"/>
                  <a:pt x="476" y="527"/>
                </a:cubicBezTo>
                <a:cubicBezTo>
                  <a:pt x="477" y="532"/>
                  <a:pt x="473" y="537"/>
                  <a:pt x="473" y="537"/>
                </a:cubicBezTo>
                <a:cubicBezTo>
                  <a:pt x="465" y="537"/>
                  <a:pt x="465" y="537"/>
                  <a:pt x="465" y="537"/>
                </a:cubicBezTo>
                <a:cubicBezTo>
                  <a:pt x="465" y="537"/>
                  <a:pt x="458" y="542"/>
                  <a:pt x="457" y="544"/>
                </a:cubicBezTo>
                <a:cubicBezTo>
                  <a:pt x="454" y="548"/>
                  <a:pt x="461" y="550"/>
                  <a:pt x="462" y="552"/>
                </a:cubicBezTo>
                <a:cubicBezTo>
                  <a:pt x="464" y="554"/>
                  <a:pt x="461" y="555"/>
                  <a:pt x="459" y="559"/>
                </a:cubicBezTo>
                <a:cubicBezTo>
                  <a:pt x="456" y="564"/>
                  <a:pt x="457" y="568"/>
                  <a:pt x="457" y="568"/>
                </a:cubicBezTo>
                <a:cubicBezTo>
                  <a:pt x="448" y="573"/>
                  <a:pt x="448" y="573"/>
                  <a:pt x="448" y="573"/>
                </a:cubicBezTo>
                <a:cubicBezTo>
                  <a:pt x="450" y="579"/>
                  <a:pt x="450" y="579"/>
                  <a:pt x="450" y="579"/>
                </a:cubicBezTo>
                <a:cubicBezTo>
                  <a:pt x="450" y="579"/>
                  <a:pt x="449" y="586"/>
                  <a:pt x="452" y="590"/>
                </a:cubicBezTo>
                <a:cubicBezTo>
                  <a:pt x="457" y="595"/>
                  <a:pt x="464" y="590"/>
                  <a:pt x="464" y="590"/>
                </a:cubicBezTo>
                <a:cubicBezTo>
                  <a:pt x="464" y="590"/>
                  <a:pt x="470" y="590"/>
                  <a:pt x="475" y="588"/>
                </a:cubicBezTo>
                <a:cubicBezTo>
                  <a:pt x="479" y="587"/>
                  <a:pt x="478" y="571"/>
                  <a:pt x="482" y="567"/>
                </a:cubicBezTo>
                <a:cubicBezTo>
                  <a:pt x="486" y="563"/>
                  <a:pt x="494" y="558"/>
                  <a:pt x="497" y="556"/>
                </a:cubicBezTo>
                <a:cubicBezTo>
                  <a:pt x="500" y="553"/>
                  <a:pt x="495" y="541"/>
                  <a:pt x="495" y="535"/>
                </a:cubicBezTo>
                <a:cubicBezTo>
                  <a:pt x="494" y="528"/>
                  <a:pt x="508" y="523"/>
                  <a:pt x="511" y="522"/>
                </a:cubicBezTo>
                <a:cubicBezTo>
                  <a:pt x="515" y="521"/>
                  <a:pt x="519" y="522"/>
                  <a:pt x="523" y="521"/>
                </a:cubicBezTo>
                <a:cubicBezTo>
                  <a:pt x="526" y="520"/>
                  <a:pt x="526" y="514"/>
                  <a:pt x="526" y="514"/>
                </a:cubicBezTo>
                <a:cubicBezTo>
                  <a:pt x="521" y="507"/>
                  <a:pt x="521" y="507"/>
                  <a:pt x="521" y="507"/>
                </a:cubicBezTo>
                <a:cubicBezTo>
                  <a:pt x="522" y="501"/>
                  <a:pt x="522" y="501"/>
                  <a:pt x="522" y="501"/>
                </a:cubicBezTo>
                <a:cubicBezTo>
                  <a:pt x="519" y="498"/>
                  <a:pt x="519" y="498"/>
                  <a:pt x="519" y="498"/>
                </a:cubicBezTo>
                <a:cubicBezTo>
                  <a:pt x="521" y="490"/>
                  <a:pt x="521" y="490"/>
                  <a:pt x="521" y="490"/>
                </a:cubicBezTo>
                <a:cubicBezTo>
                  <a:pt x="512" y="483"/>
                  <a:pt x="512" y="483"/>
                  <a:pt x="512" y="483"/>
                </a:cubicBezTo>
                <a:cubicBezTo>
                  <a:pt x="509" y="483"/>
                  <a:pt x="509" y="483"/>
                  <a:pt x="509" y="483"/>
                </a:cubicBezTo>
                <a:cubicBezTo>
                  <a:pt x="502" y="475"/>
                  <a:pt x="502" y="475"/>
                  <a:pt x="502" y="475"/>
                </a:cubicBezTo>
                <a:cubicBezTo>
                  <a:pt x="502" y="475"/>
                  <a:pt x="496" y="477"/>
                  <a:pt x="489" y="476"/>
                </a:cubicBezTo>
                <a:cubicBezTo>
                  <a:pt x="482" y="475"/>
                  <a:pt x="486" y="464"/>
                  <a:pt x="486" y="464"/>
                </a:cubicBezTo>
                <a:cubicBezTo>
                  <a:pt x="486" y="464"/>
                  <a:pt x="491" y="458"/>
                  <a:pt x="492" y="456"/>
                </a:cubicBezTo>
                <a:cubicBezTo>
                  <a:pt x="494" y="453"/>
                  <a:pt x="491" y="449"/>
                  <a:pt x="491" y="449"/>
                </a:cubicBezTo>
                <a:cubicBezTo>
                  <a:pt x="495" y="444"/>
                  <a:pt x="495" y="444"/>
                  <a:pt x="495" y="444"/>
                </a:cubicBezTo>
                <a:cubicBezTo>
                  <a:pt x="498" y="436"/>
                  <a:pt x="498" y="436"/>
                  <a:pt x="498" y="436"/>
                </a:cubicBezTo>
                <a:cubicBezTo>
                  <a:pt x="498" y="436"/>
                  <a:pt x="503" y="424"/>
                  <a:pt x="507" y="422"/>
                </a:cubicBezTo>
                <a:cubicBezTo>
                  <a:pt x="509" y="420"/>
                  <a:pt x="516" y="417"/>
                  <a:pt x="516" y="417"/>
                </a:cubicBezTo>
                <a:cubicBezTo>
                  <a:pt x="518" y="421"/>
                  <a:pt x="518" y="421"/>
                  <a:pt x="518" y="421"/>
                </a:cubicBezTo>
                <a:cubicBezTo>
                  <a:pt x="523" y="422"/>
                  <a:pt x="523" y="422"/>
                  <a:pt x="523" y="422"/>
                </a:cubicBezTo>
                <a:cubicBezTo>
                  <a:pt x="523" y="425"/>
                  <a:pt x="523" y="425"/>
                  <a:pt x="523" y="425"/>
                </a:cubicBezTo>
                <a:cubicBezTo>
                  <a:pt x="523" y="425"/>
                  <a:pt x="533" y="430"/>
                  <a:pt x="538" y="430"/>
                </a:cubicBezTo>
                <a:cubicBezTo>
                  <a:pt x="542" y="431"/>
                  <a:pt x="545" y="428"/>
                  <a:pt x="545" y="428"/>
                </a:cubicBezTo>
                <a:cubicBezTo>
                  <a:pt x="545" y="428"/>
                  <a:pt x="550" y="429"/>
                  <a:pt x="556" y="432"/>
                </a:cubicBezTo>
                <a:cubicBezTo>
                  <a:pt x="562" y="437"/>
                  <a:pt x="562" y="446"/>
                  <a:pt x="562" y="451"/>
                </a:cubicBezTo>
                <a:cubicBezTo>
                  <a:pt x="563" y="455"/>
                  <a:pt x="575" y="456"/>
                  <a:pt x="575" y="456"/>
                </a:cubicBezTo>
                <a:cubicBezTo>
                  <a:pt x="575" y="456"/>
                  <a:pt x="580" y="460"/>
                  <a:pt x="583" y="458"/>
                </a:cubicBezTo>
                <a:cubicBezTo>
                  <a:pt x="587" y="456"/>
                  <a:pt x="582" y="446"/>
                  <a:pt x="582" y="446"/>
                </a:cubicBezTo>
                <a:lnTo>
                  <a:pt x="589" y="436"/>
                </a:lnTo>
                <a:close/>
                <a:moveTo>
                  <a:pt x="280" y="207"/>
                </a:moveTo>
                <a:cubicBezTo>
                  <a:pt x="279" y="208"/>
                  <a:pt x="278" y="213"/>
                  <a:pt x="278" y="213"/>
                </a:cubicBezTo>
                <a:cubicBezTo>
                  <a:pt x="278" y="213"/>
                  <a:pt x="274" y="216"/>
                  <a:pt x="273" y="215"/>
                </a:cubicBezTo>
                <a:cubicBezTo>
                  <a:pt x="271" y="214"/>
                  <a:pt x="271" y="214"/>
                  <a:pt x="271" y="214"/>
                </a:cubicBezTo>
                <a:cubicBezTo>
                  <a:pt x="271" y="210"/>
                  <a:pt x="271" y="210"/>
                  <a:pt x="271" y="210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7"/>
                  <a:pt x="278" y="206"/>
                </a:cubicBezTo>
                <a:cubicBezTo>
                  <a:pt x="281" y="205"/>
                  <a:pt x="280" y="206"/>
                  <a:pt x="280" y="207"/>
                </a:cubicBezTo>
                <a:close/>
                <a:moveTo>
                  <a:pt x="412" y="554"/>
                </a:moveTo>
                <a:cubicBezTo>
                  <a:pt x="409" y="551"/>
                  <a:pt x="409" y="556"/>
                  <a:pt x="409" y="556"/>
                </a:cubicBezTo>
                <a:cubicBezTo>
                  <a:pt x="412" y="559"/>
                  <a:pt x="416" y="557"/>
                  <a:pt x="412" y="554"/>
                </a:cubicBezTo>
                <a:close/>
                <a:moveTo>
                  <a:pt x="446" y="568"/>
                </a:moveTo>
                <a:cubicBezTo>
                  <a:pt x="445" y="567"/>
                  <a:pt x="445" y="567"/>
                  <a:pt x="445" y="567"/>
                </a:cubicBezTo>
                <a:cubicBezTo>
                  <a:pt x="445" y="567"/>
                  <a:pt x="434" y="574"/>
                  <a:pt x="432" y="574"/>
                </a:cubicBezTo>
                <a:cubicBezTo>
                  <a:pt x="430" y="574"/>
                  <a:pt x="427" y="572"/>
                  <a:pt x="427" y="572"/>
                </a:cubicBezTo>
                <a:cubicBezTo>
                  <a:pt x="427" y="572"/>
                  <a:pt x="423" y="579"/>
                  <a:pt x="421" y="580"/>
                </a:cubicBezTo>
                <a:cubicBezTo>
                  <a:pt x="419" y="580"/>
                  <a:pt x="418" y="579"/>
                  <a:pt x="418" y="579"/>
                </a:cubicBezTo>
                <a:cubicBezTo>
                  <a:pt x="414" y="578"/>
                  <a:pt x="414" y="578"/>
                  <a:pt x="414" y="578"/>
                </a:cubicBezTo>
                <a:cubicBezTo>
                  <a:pt x="411" y="577"/>
                  <a:pt x="411" y="577"/>
                  <a:pt x="411" y="577"/>
                </a:cubicBezTo>
                <a:cubicBezTo>
                  <a:pt x="411" y="577"/>
                  <a:pt x="409" y="580"/>
                  <a:pt x="408" y="580"/>
                </a:cubicBezTo>
                <a:cubicBezTo>
                  <a:pt x="405" y="579"/>
                  <a:pt x="403" y="578"/>
                  <a:pt x="403" y="578"/>
                </a:cubicBezTo>
                <a:cubicBezTo>
                  <a:pt x="403" y="578"/>
                  <a:pt x="397" y="583"/>
                  <a:pt x="395" y="585"/>
                </a:cubicBezTo>
                <a:cubicBezTo>
                  <a:pt x="393" y="586"/>
                  <a:pt x="388" y="586"/>
                  <a:pt x="388" y="586"/>
                </a:cubicBezTo>
                <a:cubicBezTo>
                  <a:pt x="384" y="589"/>
                  <a:pt x="384" y="589"/>
                  <a:pt x="384" y="589"/>
                </a:cubicBezTo>
                <a:cubicBezTo>
                  <a:pt x="370" y="590"/>
                  <a:pt x="370" y="590"/>
                  <a:pt x="370" y="590"/>
                </a:cubicBezTo>
                <a:cubicBezTo>
                  <a:pt x="370" y="590"/>
                  <a:pt x="368" y="588"/>
                  <a:pt x="365" y="588"/>
                </a:cubicBezTo>
                <a:cubicBezTo>
                  <a:pt x="362" y="588"/>
                  <a:pt x="355" y="594"/>
                  <a:pt x="352" y="594"/>
                </a:cubicBezTo>
                <a:cubicBezTo>
                  <a:pt x="348" y="594"/>
                  <a:pt x="341" y="589"/>
                  <a:pt x="341" y="589"/>
                </a:cubicBezTo>
                <a:cubicBezTo>
                  <a:pt x="339" y="585"/>
                  <a:pt x="339" y="585"/>
                  <a:pt x="339" y="585"/>
                </a:cubicBezTo>
                <a:cubicBezTo>
                  <a:pt x="339" y="585"/>
                  <a:pt x="332" y="587"/>
                  <a:pt x="331" y="586"/>
                </a:cubicBezTo>
                <a:cubicBezTo>
                  <a:pt x="330" y="584"/>
                  <a:pt x="331" y="581"/>
                  <a:pt x="331" y="581"/>
                </a:cubicBezTo>
                <a:cubicBezTo>
                  <a:pt x="327" y="579"/>
                  <a:pt x="327" y="579"/>
                  <a:pt x="327" y="579"/>
                </a:cubicBezTo>
                <a:cubicBezTo>
                  <a:pt x="316" y="581"/>
                  <a:pt x="316" y="581"/>
                  <a:pt x="316" y="581"/>
                </a:cubicBezTo>
                <a:cubicBezTo>
                  <a:pt x="314" y="583"/>
                  <a:pt x="314" y="583"/>
                  <a:pt x="314" y="583"/>
                </a:cubicBezTo>
                <a:cubicBezTo>
                  <a:pt x="315" y="587"/>
                  <a:pt x="315" y="587"/>
                  <a:pt x="315" y="587"/>
                </a:cubicBezTo>
                <a:cubicBezTo>
                  <a:pt x="306" y="591"/>
                  <a:pt x="306" y="591"/>
                  <a:pt x="306" y="591"/>
                </a:cubicBezTo>
                <a:cubicBezTo>
                  <a:pt x="301" y="588"/>
                  <a:pt x="301" y="588"/>
                  <a:pt x="301" y="588"/>
                </a:cubicBezTo>
                <a:cubicBezTo>
                  <a:pt x="301" y="588"/>
                  <a:pt x="301" y="585"/>
                  <a:pt x="299" y="583"/>
                </a:cubicBezTo>
                <a:cubicBezTo>
                  <a:pt x="296" y="581"/>
                  <a:pt x="294" y="581"/>
                  <a:pt x="294" y="581"/>
                </a:cubicBezTo>
                <a:cubicBezTo>
                  <a:pt x="294" y="583"/>
                  <a:pt x="294" y="583"/>
                  <a:pt x="294" y="583"/>
                </a:cubicBezTo>
                <a:cubicBezTo>
                  <a:pt x="294" y="583"/>
                  <a:pt x="297" y="584"/>
                  <a:pt x="297" y="585"/>
                </a:cubicBezTo>
                <a:cubicBezTo>
                  <a:pt x="296" y="586"/>
                  <a:pt x="288" y="588"/>
                  <a:pt x="288" y="588"/>
                </a:cubicBezTo>
                <a:cubicBezTo>
                  <a:pt x="284" y="595"/>
                  <a:pt x="284" y="595"/>
                  <a:pt x="284" y="595"/>
                </a:cubicBezTo>
                <a:cubicBezTo>
                  <a:pt x="285" y="602"/>
                  <a:pt x="285" y="602"/>
                  <a:pt x="285" y="602"/>
                </a:cubicBezTo>
                <a:cubicBezTo>
                  <a:pt x="282" y="606"/>
                  <a:pt x="282" y="606"/>
                  <a:pt x="282" y="606"/>
                </a:cubicBezTo>
                <a:cubicBezTo>
                  <a:pt x="285" y="616"/>
                  <a:pt x="285" y="616"/>
                  <a:pt x="285" y="616"/>
                </a:cubicBezTo>
                <a:cubicBezTo>
                  <a:pt x="292" y="615"/>
                  <a:pt x="292" y="615"/>
                  <a:pt x="292" y="615"/>
                </a:cubicBezTo>
                <a:cubicBezTo>
                  <a:pt x="295" y="622"/>
                  <a:pt x="295" y="622"/>
                  <a:pt x="295" y="622"/>
                </a:cubicBezTo>
                <a:cubicBezTo>
                  <a:pt x="295" y="622"/>
                  <a:pt x="303" y="620"/>
                  <a:pt x="310" y="622"/>
                </a:cubicBezTo>
                <a:cubicBezTo>
                  <a:pt x="312" y="624"/>
                  <a:pt x="313" y="625"/>
                  <a:pt x="315" y="626"/>
                </a:cubicBezTo>
                <a:cubicBezTo>
                  <a:pt x="319" y="627"/>
                  <a:pt x="321" y="626"/>
                  <a:pt x="321" y="626"/>
                </a:cubicBezTo>
                <a:cubicBezTo>
                  <a:pt x="321" y="626"/>
                  <a:pt x="333" y="638"/>
                  <a:pt x="335" y="638"/>
                </a:cubicBezTo>
                <a:cubicBezTo>
                  <a:pt x="337" y="638"/>
                  <a:pt x="341" y="637"/>
                  <a:pt x="343" y="640"/>
                </a:cubicBezTo>
                <a:cubicBezTo>
                  <a:pt x="344" y="641"/>
                  <a:pt x="346" y="644"/>
                  <a:pt x="350" y="646"/>
                </a:cubicBezTo>
                <a:cubicBezTo>
                  <a:pt x="354" y="649"/>
                  <a:pt x="362" y="650"/>
                  <a:pt x="366" y="650"/>
                </a:cubicBezTo>
                <a:cubicBezTo>
                  <a:pt x="370" y="650"/>
                  <a:pt x="381" y="650"/>
                  <a:pt x="384" y="656"/>
                </a:cubicBezTo>
                <a:cubicBezTo>
                  <a:pt x="388" y="660"/>
                  <a:pt x="391" y="667"/>
                  <a:pt x="392" y="668"/>
                </a:cubicBezTo>
                <a:cubicBezTo>
                  <a:pt x="394" y="669"/>
                  <a:pt x="398" y="667"/>
                  <a:pt x="401" y="669"/>
                </a:cubicBezTo>
                <a:cubicBezTo>
                  <a:pt x="403" y="672"/>
                  <a:pt x="404" y="673"/>
                  <a:pt x="404" y="673"/>
                </a:cubicBezTo>
                <a:cubicBezTo>
                  <a:pt x="404" y="673"/>
                  <a:pt x="411" y="672"/>
                  <a:pt x="414" y="672"/>
                </a:cubicBezTo>
                <a:cubicBezTo>
                  <a:pt x="416" y="672"/>
                  <a:pt x="419" y="674"/>
                  <a:pt x="419" y="674"/>
                </a:cubicBezTo>
                <a:cubicBezTo>
                  <a:pt x="420" y="673"/>
                  <a:pt x="420" y="673"/>
                  <a:pt x="420" y="673"/>
                </a:cubicBezTo>
                <a:cubicBezTo>
                  <a:pt x="420" y="673"/>
                  <a:pt x="426" y="677"/>
                  <a:pt x="427" y="675"/>
                </a:cubicBezTo>
                <a:cubicBezTo>
                  <a:pt x="428" y="673"/>
                  <a:pt x="425" y="669"/>
                  <a:pt x="427" y="662"/>
                </a:cubicBezTo>
                <a:cubicBezTo>
                  <a:pt x="430" y="654"/>
                  <a:pt x="436" y="652"/>
                  <a:pt x="436" y="652"/>
                </a:cubicBezTo>
                <a:cubicBezTo>
                  <a:pt x="436" y="649"/>
                  <a:pt x="436" y="649"/>
                  <a:pt x="436" y="649"/>
                </a:cubicBezTo>
                <a:cubicBezTo>
                  <a:pt x="434" y="649"/>
                  <a:pt x="434" y="649"/>
                  <a:pt x="434" y="649"/>
                </a:cubicBezTo>
                <a:cubicBezTo>
                  <a:pt x="434" y="646"/>
                  <a:pt x="434" y="646"/>
                  <a:pt x="434" y="646"/>
                </a:cubicBezTo>
                <a:cubicBezTo>
                  <a:pt x="429" y="640"/>
                  <a:pt x="429" y="640"/>
                  <a:pt x="429" y="640"/>
                </a:cubicBezTo>
                <a:cubicBezTo>
                  <a:pt x="431" y="638"/>
                  <a:pt x="431" y="638"/>
                  <a:pt x="431" y="638"/>
                </a:cubicBezTo>
                <a:cubicBezTo>
                  <a:pt x="429" y="633"/>
                  <a:pt x="429" y="633"/>
                  <a:pt x="429" y="633"/>
                </a:cubicBezTo>
                <a:cubicBezTo>
                  <a:pt x="427" y="634"/>
                  <a:pt x="427" y="634"/>
                  <a:pt x="427" y="634"/>
                </a:cubicBezTo>
                <a:cubicBezTo>
                  <a:pt x="427" y="634"/>
                  <a:pt x="423" y="631"/>
                  <a:pt x="423" y="626"/>
                </a:cubicBezTo>
                <a:cubicBezTo>
                  <a:pt x="423" y="620"/>
                  <a:pt x="425" y="618"/>
                  <a:pt x="425" y="618"/>
                </a:cubicBezTo>
                <a:cubicBezTo>
                  <a:pt x="428" y="603"/>
                  <a:pt x="428" y="603"/>
                  <a:pt x="428" y="603"/>
                </a:cubicBezTo>
                <a:cubicBezTo>
                  <a:pt x="428" y="603"/>
                  <a:pt x="436" y="590"/>
                  <a:pt x="440" y="585"/>
                </a:cubicBezTo>
                <a:cubicBezTo>
                  <a:pt x="444" y="580"/>
                  <a:pt x="445" y="575"/>
                  <a:pt x="445" y="575"/>
                </a:cubicBezTo>
                <a:cubicBezTo>
                  <a:pt x="445" y="573"/>
                  <a:pt x="445" y="573"/>
                  <a:pt x="445" y="573"/>
                </a:cubicBezTo>
                <a:cubicBezTo>
                  <a:pt x="448" y="569"/>
                  <a:pt x="448" y="569"/>
                  <a:pt x="448" y="569"/>
                </a:cubicBezTo>
                <a:lnTo>
                  <a:pt x="446" y="568"/>
                </a:lnTo>
                <a:close/>
                <a:moveTo>
                  <a:pt x="405" y="550"/>
                </a:moveTo>
                <a:cubicBezTo>
                  <a:pt x="401" y="550"/>
                  <a:pt x="404" y="553"/>
                  <a:pt x="404" y="553"/>
                </a:cubicBezTo>
                <a:cubicBezTo>
                  <a:pt x="407" y="554"/>
                  <a:pt x="410" y="550"/>
                  <a:pt x="405" y="550"/>
                </a:cubicBezTo>
                <a:close/>
              </a:path>
            </a:pathLst>
          </a:custGeom>
          <a:solidFill>
            <a:srgbClr val="92D05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3922713" y="4993481"/>
            <a:ext cx="28575" cy="30163"/>
          </a:xfrm>
          <a:custGeom>
            <a:avLst/>
            <a:gdLst>
              <a:gd name="T0" fmla="*/ 2147483647 w 10"/>
              <a:gd name="T1" fmla="*/ 2147483647 h 11"/>
              <a:gd name="T2" fmla="*/ 2147483647 w 10"/>
              <a:gd name="T3" fmla="*/ 2147483647 h 11"/>
              <a:gd name="T4" fmla="*/ 2147483647 w 10"/>
              <a:gd name="T5" fmla="*/ 2147483647 h 11"/>
              <a:gd name="T6" fmla="*/ 2147483647 w 10"/>
              <a:gd name="T7" fmla="*/ 2147483647 h 11"/>
              <a:gd name="T8" fmla="*/ 2147483647 w 10"/>
              <a:gd name="T9" fmla="*/ 2147483647 h 11"/>
              <a:gd name="T10" fmla="*/ 0 w 10"/>
              <a:gd name="T11" fmla="*/ 2147483647 h 11"/>
              <a:gd name="T12" fmla="*/ 0 w 10"/>
              <a:gd name="T13" fmla="*/ 2147483647 h 11"/>
              <a:gd name="T14" fmla="*/ 2147483647 w 10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1"/>
              <a:gd name="T26" fmla="*/ 10 w 10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1">
                <a:moveTo>
                  <a:pt x="2" y="10"/>
                </a:moveTo>
                <a:cubicBezTo>
                  <a:pt x="3" y="11"/>
                  <a:pt x="7" y="8"/>
                  <a:pt x="7" y="8"/>
                </a:cubicBezTo>
                <a:cubicBezTo>
                  <a:pt x="7" y="8"/>
                  <a:pt x="8" y="3"/>
                  <a:pt x="9" y="2"/>
                </a:cubicBezTo>
                <a:cubicBezTo>
                  <a:pt x="9" y="1"/>
                  <a:pt x="10" y="0"/>
                  <a:pt x="7" y="1"/>
                </a:cubicBezTo>
                <a:cubicBezTo>
                  <a:pt x="4" y="2"/>
                  <a:pt x="4" y="4"/>
                  <a:pt x="4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0" y="9"/>
                  <a:pt x="0" y="9"/>
                </a:cubicBezTo>
                <a:lnTo>
                  <a:pt x="2" y="1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2443163" y="5158581"/>
            <a:ext cx="55562" cy="46038"/>
          </a:xfrm>
          <a:custGeom>
            <a:avLst/>
            <a:gdLst>
              <a:gd name="T0" fmla="*/ 2147483647 w 20"/>
              <a:gd name="T1" fmla="*/ 2147483647 h 17"/>
              <a:gd name="T2" fmla="*/ 2147483647 w 20"/>
              <a:gd name="T3" fmla="*/ 2147483647 h 17"/>
              <a:gd name="T4" fmla="*/ 2147483647 w 20"/>
              <a:gd name="T5" fmla="*/ 0 h 17"/>
              <a:gd name="T6" fmla="*/ 2147483647 w 20"/>
              <a:gd name="T7" fmla="*/ 2147483647 h 17"/>
              <a:gd name="T8" fmla="*/ 2147483647 w 20"/>
              <a:gd name="T9" fmla="*/ 2147483647 h 17"/>
              <a:gd name="T10" fmla="*/ 0 w 20"/>
              <a:gd name="T11" fmla="*/ 2147483647 h 17"/>
              <a:gd name="T12" fmla="*/ 2147483647 w 20"/>
              <a:gd name="T13" fmla="*/ 2147483647 h 17"/>
              <a:gd name="T14" fmla="*/ 2147483647 w 20"/>
              <a:gd name="T15" fmla="*/ 2147483647 h 17"/>
              <a:gd name="T16" fmla="*/ 2147483647 w 20"/>
              <a:gd name="T17" fmla="*/ 2147483647 h 17"/>
              <a:gd name="T18" fmla="*/ 2147483647 w 20"/>
              <a:gd name="T19" fmla="*/ 2147483647 h 17"/>
              <a:gd name="T20" fmla="*/ 2147483647 w 20"/>
              <a:gd name="T21" fmla="*/ 2147483647 h 17"/>
              <a:gd name="T22" fmla="*/ 2147483647 w 20"/>
              <a:gd name="T23" fmla="*/ 2147483647 h 17"/>
              <a:gd name="T24" fmla="*/ 2147483647 w 20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"/>
              <a:gd name="T40" fmla="*/ 0 h 17"/>
              <a:gd name="T41" fmla="*/ 20 w 20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" h="17">
                <a:moveTo>
                  <a:pt x="15" y="2"/>
                </a:moveTo>
                <a:cubicBezTo>
                  <a:pt x="13" y="3"/>
                  <a:pt x="13" y="3"/>
                  <a:pt x="13" y="3"/>
                </a:cubicBezTo>
                <a:cubicBezTo>
                  <a:pt x="9" y="0"/>
                  <a:pt x="9" y="0"/>
                  <a:pt x="9" y="0"/>
                </a:cubicBezTo>
                <a:cubicBezTo>
                  <a:pt x="5" y="2"/>
                  <a:pt x="5" y="2"/>
                  <a:pt x="5" y="2"/>
                </a:cubicBezTo>
                <a:cubicBezTo>
                  <a:pt x="3" y="6"/>
                  <a:pt x="3" y="6"/>
                  <a:pt x="3" y="6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13"/>
                  <a:pt x="3" y="13"/>
                  <a:pt x="3" y="13"/>
                </a:cubicBezTo>
                <a:cubicBezTo>
                  <a:pt x="6" y="17"/>
                  <a:pt x="6" y="17"/>
                  <a:pt x="6" y="1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1" y="15"/>
                  <a:pt x="12" y="15"/>
                </a:cubicBezTo>
                <a:cubicBezTo>
                  <a:pt x="13" y="15"/>
                  <a:pt x="17" y="11"/>
                  <a:pt x="17" y="11"/>
                </a:cubicBezTo>
                <a:cubicBezTo>
                  <a:pt x="20" y="5"/>
                  <a:pt x="20" y="5"/>
                  <a:pt x="20" y="5"/>
                </a:cubicBezTo>
                <a:lnTo>
                  <a:pt x="15" y="2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4" name="Freeform 53"/>
          <p:cNvSpPr>
            <a:spLocks noEditPoints="1"/>
          </p:cNvSpPr>
          <p:nvPr/>
        </p:nvSpPr>
        <p:spPr bwMode="auto">
          <a:xfrm>
            <a:off x="4697413" y="1185069"/>
            <a:ext cx="4221162" cy="3173412"/>
          </a:xfrm>
          <a:custGeom>
            <a:avLst/>
            <a:gdLst/>
            <a:ahLst/>
            <a:cxnLst>
              <a:cxn ang="0">
                <a:pos x="1488" y="171"/>
              </a:cxn>
              <a:cxn ang="0">
                <a:pos x="1498" y="124"/>
              </a:cxn>
              <a:cxn ang="0">
                <a:pos x="1455" y="94"/>
              </a:cxn>
              <a:cxn ang="0">
                <a:pos x="1505" y="40"/>
              </a:cxn>
              <a:cxn ang="0">
                <a:pos x="236" y="29"/>
              </a:cxn>
              <a:cxn ang="0">
                <a:pos x="258" y="176"/>
              </a:cxn>
              <a:cxn ang="0">
                <a:pos x="231" y="243"/>
              </a:cxn>
              <a:cxn ang="0">
                <a:pos x="269" y="266"/>
              </a:cxn>
              <a:cxn ang="0">
                <a:pos x="245" y="302"/>
              </a:cxn>
              <a:cxn ang="0">
                <a:pos x="232" y="359"/>
              </a:cxn>
              <a:cxn ang="0">
                <a:pos x="242" y="440"/>
              </a:cxn>
              <a:cxn ang="0">
                <a:pos x="272" y="483"/>
              </a:cxn>
              <a:cxn ang="0">
                <a:pos x="291" y="527"/>
              </a:cxn>
              <a:cxn ang="0">
                <a:pos x="402" y="538"/>
              </a:cxn>
              <a:cxn ang="0">
                <a:pos x="466" y="641"/>
              </a:cxn>
              <a:cxn ang="0">
                <a:pos x="461" y="682"/>
              </a:cxn>
              <a:cxn ang="0">
                <a:pos x="526" y="719"/>
              </a:cxn>
              <a:cxn ang="0">
                <a:pos x="592" y="744"/>
              </a:cxn>
              <a:cxn ang="0">
                <a:pos x="648" y="767"/>
              </a:cxn>
              <a:cxn ang="0">
                <a:pos x="721" y="786"/>
              </a:cxn>
              <a:cxn ang="0">
                <a:pos x="782" y="778"/>
              </a:cxn>
              <a:cxn ang="0">
                <a:pos x="845" y="778"/>
              </a:cxn>
              <a:cxn ang="0">
                <a:pos x="885" y="828"/>
              </a:cxn>
              <a:cxn ang="0">
                <a:pos x="861" y="913"/>
              </a:cxn>
              <a:cxn ang="0">
                <a:pos x="893" y="940"/>
              </a:cxn>
              <a:cxn ang="0">
                <a:pos x="843" y="992"/>
              </a:cxn>
              <a:cxn ang="0">
                <a:pos x="862" y="1057"/>
              </a:cxn>
              <a:cxn ang="0">
                <a:pos x="851" y="1097"/>
              </a:cxn>
              <a:cxn ang="0">
                <a:pos x="926" y="1125"/>
              </a:cxn>
              <a:cxn ang="0">
                <a:pos x="1024" y="1154"/>
              </a:cxn>
              <a:cxn ang="0">
                <a:pos x="1143" y="1118"/>
              </a:cxn>
              <a:cxn ang="0">
                <a:pos x="1259" y="1103"/>
              </a:cxn>
              <a:cxn ang="0">
                <a:pos x="1367" y="1105"/>
              </a:cxn>
              <a:cxn ang="0">
                <a:pos x="1445" y="1060"/>
              </a:cxn>
              <a:cxn ang="0">
                <a:pos x="1341" y="977"/>
              </a:cxn>
              <a:cxn ang="0">
                <a:pos x="1308" y="960"/>
              </a:cxn>
              <a:cxn ang="0">
                <a:pos x="1286" y="870"/>
              </a:cxn>
              <a:cxn ang="0">
                <a:pos x="1322" y="838"/>
              </a:cxn>
              <a:cxn ang="0">
                <a:pos x="1331" y="813"/>
              </a:cxn>
              <a:cxn ang="0">
                <a:pos x="1249" y="746"/>
              </a:cxn>
              <a:cxn ang="0">
                <a:pos x="1146" y="693"/>
              </a:cxn>
              <a:cxn ang="0">
                <a:pos x="1185" y="585"/>
              </a:cxn>
              <a:cxn ang="0">
                <a:pos x="1183" y="508"/>
              </a:cxn>
              <a:cxn ang="0">
                <a:pos x="1228" y="456"/>
              </a:cxn>
              <a:cxn ang="0">
                <a:pos x="1306" y="408"/>
              </a:cxn>
              <a:cxn ang="0">
                <a:pos x="1358" y="405"/>
              </a:cxn>
              <a:cxn ang="0">
                <a:pos x="1430" y="352"/>
              </a:cxn>
              <a:cxn ang="0">
                <a:pos x="1532" y="310"/>
              </a:cxn>
              <a:cxn ang="0">
                <a:pos x="324" y="264"/>
              </a:cxn>
              <a:cxn ang="0">
                <a:pos x="286" y="156"/>
              </a:cxn>
              <a:cxn ang="0">
                <a:pos x="321" y="175"/>
              </a:cxn>
              <a:cxn ang="0">
                <a:pos x="425" y="131"/>
              </a:cxn>
              <a:cxn ang="0">
                <a:pos x="375" y="84"/>
              </a:cxn>
              <a:cxn ang="0">
                <a:pos x="402" y="87"/>
              </a:cxn>
              <a:cxn ang="0">
                <a:pos x="376" y="52"/>
              </a:cxn>
              <a:cxn ang="0">
                <a:pos x="464" y="146"/>
              </a:cxn>
              <a:cxn ang="0">
                <a:pos x="51" y="628"/>
              </a:cxn>
              <a:cxn ang="0">
                <a:pos x="41" y="627"/>
              </a:cxn>
              <a:cxn ang="0">
                <a:pos x="3" y="676"/>
              </a:cxn>
              <a:cxn ang="0">
                <a:pos x="3" y="687"/>
              </a:cxn>
            </a:cxnLst>
            <a:rect l="0" t="0" r="r" b="b"/>
            <a:pathLst>
              <a:path w="1532" h="1155">
                <a:moveTo>
                  <a:pt x="1522" y="230"/>
                </a:moveTo>
                <a:cubicBezTo>
                  <a:pt x="1522" y="230"/>
                  <a:pt x="1526" y="226"/>
                  <a:pt x="1522" y="222"/>
                </a:cubicBezTo>
                <a:cubicBezTo>
                  <a:pt x="1520" y="219"/>
                  <a:pt x="1504" y="229"/>
                  <a:pt x="1504" y="229"/>
                </a:cubicBezTo>
                <a:cubicBezTo>
                  <a:pt x="1501" y="224"/>
                  <a:pt x="1501" y="224"/>
                  <a:pt x="1501" y="224"/>
                </a:cubicBezTo>
                <a:cubicBezTo>
                  <a:pt x="1509" y="201"/>
                  <a:pt x="1509" y="201"/>
                  <a:pt x="1509" y="201"/>
                </a:cubicBezTo>
                <a:cubicBezTo>
                  <a:pt x="1515" y="199"/>
                  <a:pt x="1515" y="199"/>
                  <a:pt x="1515" y="199"/>
                </a:cubicBezTo>
                <a:cubicBezTo>
                  <a:pt x="1517" y="177"/>
                  <a:pt x="1517" y="177"/>
                  <a:pt x="1517" y="177"/>
                </a:cubicBezTo>
                <a:cubicBezTo>
                  <a:pt x="1507" y="174"/>
                  <a:pt x="1507" y="174"/>
                  <a:pt x="1507" y="174"/>
                </a:cubicBezTo>
                <a:cubicBezTo>
                  <a:pt x="1502" y="176"/>
                  <a:pt x="1502" y="176"/>
                  <a:pt x="1502" y="176"/>
                </a:cubicBezTo>
                <a:cubicBezTo>
                  <a:pt x="1488" y="171"/>
                  <a:pt x="1488" y="171"/>
                  <a:pt x="1488" y="171"/>
                </a:cubicBezTo>
                <a:cubicBezTo>
                  <a:pt x="1488" y="171"/>
                  <a:pt x="1491" y="154"/>
                  <a:pt x="1491" y="152"/>
                </a:cubicBezTo>
                <a:cubicBezTo>
                  <a:pt x="1491" y="151"/>
                  <a:pt x="1485" y="149"/>
                  <a:pt x="1485" y="149"/>
                </a:cubicBezTo>
                <a:cubicBezTo>
                  <a:pt x="1496" y="141"/>
                  <a:pt x="1496" y="141"/>
                  <a:pt x="1496" y="141"/>
                </a:cubicBezTo>
                <a:cubicBezTo>
                  <a:pt x="1501" y="136"/>
                  <a:pt x="1501" y="136"/>
                  <a:pt x="1501" y="136"/>
                </a:cubicBezTo>
                <a:cubicBezTo>
                  <a:pt x="1510" y="135"/>
                  <a:pt x="1510" y="135"/>
                  <a:pt x="1510" y="135"/>
                </a:cubicBezTo>
                <a:cubicBezTo>
                  <a:pt x="1510" y="135"/>
                  <a:pt x="1516" y="126"/>
                  <a:pt x="1520" y="124"/>
                </a:cubicBezTo>
                <a:cubicBezTo>
                  <a:pt x="1524" y="122"/>
                  <a:pt x="1522" y="119"/>
                  <a:pt x="1517" y="115"/>
                </a:cubicBezTo>
                <a:cubicBezTo>
                  <a:pt x="1513" y="111"/>
                  <a:pt x="1511" y="117"/>
                  <a:pt x="1506" y="119"/>
                </a:cubicBezTo>
                <a:cubicBezTo>
                  <a:pt x="1503" y="120"/>
                  <a:pt x="1497" y="120"/>
                  <a:pt x="1497" y="120"/>
                </a:cubicBezTo>
                <a:cubicBezTo>
                  <a:pt x="1498" y="124"/>
                  <a:pt x="1498" y="124"/>
                  <a:pt x="1498" y="124"/>
                </a:cubicBezTo>
                <a:cubicBezTo>
                  <a:pt x="1482" y="129"/>
                  <a:pt x="1482" y="129"/>
                  <a:pt x="1482" y="129"/>
                </a:cubicBezTo>
                <a:cubicBezTo>
                  <a:pt x="1478" y="116"/>
                  <a:pt x="1478" y="116"/>
                  <a:pt x="1478" y="116"/>
                </a:cubicBezTo>
                <a:cubicBezTo>
                  <a:pt x="1478" y="116"/>
                  <a:pt x="1488" y="111"/>
                  <a:pt x="1483" y="108"/>
                </a:cubicBezTo>
                <a:cubicBezTo>
                  <a:pt x="1478" y="104"/>
                  <a:pt x="1472" y="116"/>
                  <a:pt x="1472" y="116"/>
                </a:cubicBezTo>
                <a:cubicBezTo>
                  <a:pt x="1466" y="115"/>
                  <a:pt x="1466" y="115"/>
                  <a:pt x="1466" y="115"/>
                </a:cubicBezTo>
                <a:cubicBezTo>
                  <a:pt x="1457" y="119"/>
                  <a:pt x="1457" y="119"/>
                  <a:pt x="1457" y="119"/>
                </a:cubicBezTo>
                <a:cubicBezTo>
                  <a:pt x="1460" y="113"/>
                  <a:pt x="1460" y="113"/>
                  <a:pt x="1460" y="113"/>
                </a:cubicBezTo>
                <a:cubicBezTo>
                  <a:pt x="1458" y="101"/>
                  <a:pt x="1458" y="101"/>
                  <a:pt x="1458" y="101"/>
                </a:cubicBezTo>
                <a:cubicBezTo>
                  <a:pt x="1446" y="103"/>
                  <a:pt x="1446" y="103"/>
                  <a:pt x="1446" y="103"/>
                </a:cubicBezTo>
                <a:cubicBezTo>
                  <a:pt x="1455" y="94"/>
                  <a:pt x="1455" y="94"/>
                  <a:pt x="1455" y="94"/>
                </a:cubicBezTo>
                <a:cubicBezTo>
                  <a:pt x="1451" y="92"/>
                  <a:pt x="1451" y="92"/>
                  <a:pt x="1451" y="92"/>
                </a:cubicBezTo>
                <a:cubicBezTo>
                  <a:pt x="1452" y="84"/>
                  <a:pt x="1452" y="84"/>
                  <a:pt x="1452" y="84"/>
                </a:cubicBezTo>
                <a:cubicBezTo>
                  <a:pt x="1465" y="84"/>
                  <a:pt x="1465" y="84"/>
                  <a:pt x="1465" y="84"/>
                </a:cubicBezTo>
                <a:cubicBezTo>
                  <a:pt x="1467" y="78"/>
                  <a:pt x="1467" y="78"/>
                  <a:pt x="1467" y="78"/>
                </a:cubicBezTo>
                <a:cubicBezTo>
                  <a:pt x="1476" y="80"/>
                  <a:pt x="1476" y="80"/>
                  <a:pt x="1476" y="80"/>
                </a:cubicBezTo>
                <a:cubicBezTo>
                  <a:pt x="1478" y="73"/>
                  <a:pt x="1478" y="73"/>
                  <a:pt x="1478" y="73"/>
                </a:cubicBezTo>
                <a:cubicBezTo>
                  <a:pt x="1486" y="61"/>
                  <a:pt x="1486" y="61"/>
                  <a:pt x="1486" y="61"/>
                </a:cubicBezTo>
                <a:cubicBezTo>
                  <a:pt x="1486" y="61"/>
                  <a:pt x="1489" y="70"/>
                  <a:pt x="1495" y="67"/>
                </a:cubicBezTo>
                <a:cubicBezTo>
                  <a:pt x="1500" y="65"/>
                  <a:pt x="1490" y="53"/>
                  <a:pt x="1490" y="53"/>
                </a:cubicBezTo>
                <a:cubicBezTo>
                  <a:pt x="1505" y="40"/>
                  <a:pt x="1505" y="40"/>
                  <a:pt x="1505" y="40"/>
                </a:cubicBezTo>
                <a:cubicBezTo>
                  <a:pt x="1501" y="33"/>
                  <a:pt x="1501" y="33"/>
                  <a:pt x="1501" y="33"/>
                </a:cubicBezTo>
                <a:cubicBezTo>
                  <a:pt x="1509" y="30"/>
                  <a:pt x="1509" y="30"/>
                  <a:pt x="1509" y="30"/>
                </a:cubicBezTo>
                <a:cubicBezTo>
                  <a:pt x="1515" y="18"/>
                  <a:pt x="1515" y="18"/>
                  <a:pt x="1515" y="18"/>
                </a:cubicBezTo>
                <a:cubicBezTo>
                  <a:pt x="1515" y="18"/>
                  <a:pt x="1521" y="18"/>
                  <a:pt x="1522" y="15"/>
                </a:cubicBezTo>
                <a:cubicBezTo>
                  <a:pt x="1524" y="12"/>
                  <a:pt x="1519" y="9"/>
                  <a:pt x="1519" y="9"/>
                </a:cubicBezTo>
                <a:cubicBezTo>
                  <a:pt x="1525" y="0"/>
                  <a:pt x="1525" y="0"/>
                  <a:pt x="1525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36" y="1"/>
                  <a:pt x="236" y="1"/>
                  <a:pt x="236" y="1"/>
                </a:cubicBezTo>
                <a:cubicBezTo>
                  <a:pt x="240" y="10"/>
                  <a:pt x="235" y="25"/>
                  <a:pt x="235" y="25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27" y="35"/>
                  <a:pt x="227" y="35"/>
                  <a:pt x="227" y="35"/>
                </a:cubicBezTo>
                <a:cubicBezTo>
                  <a:pt x="248" y="49"/>
                  <a:pt x="248" y="49"/>
                  <a:pt x="248" y="49"/>
                </a:cubicBezTo>
                <a:cubicBezTo>
                  <a:pt x="259" y="51"/>
                  <a:pt x="259" y="51"/>
                  <a:pt x="259" y="51"/>
                </a:cubicBezTo>
                <a:cubicBezTo>
                  <a:pt x="275" y="59"/>
                  <a:pt x="275" y="59"/>
                  <a:pt x="275" y="59"/>
                </a:cubicBezTo>
                <a:cubicBezTo>
                  <a:pt x="278" y="67"/>
                  <a:pt x="278" y="67"/>
                  <a:pt x="278" y="67"/>
                </a:cubicBezTo>
                <a:cubicBezTo>
                  <a:pt x="278" y="67"/>
                  <a:pt x="290" y="67"/>
                  <a:pt x="291" y="73"/>
                </a:cubicBezTo>
                <a:cubicBezTo>
                  <a:pt x="291" y="79"/>
                  <a:pt x="289" y="103"/>
                  <a:pt x="287" y="107"/>
                </a:cubicBezTo>
                <a:cubicBezTo>
                  <a:pt x="284" y="115"/>
                  <a:pt x="284" y="115"/>
                  <a:pt x="284" y="115"/>
                </a:cubicBezTo>
                <a:cubicBezTo>
                  <a:pt x="284" y="115"/>
                  <a:pt x="275" y="128"/>
                  <a:pt x="272" y="140"/>
                </a:cubicBezTo>
                <a:cubicBezTo>
                  <a:pt x="269" y="151"/>
                  <a:pt x="261" y="171"/>
                  <a:pt x="258" y="176"/>
                </a:cubicBezTo>
                <a:cubicBezTo>
                  <a:pt x="255" y="182"/>
                  <a:pt x="250" y="195"/>
                  <a:pt x="250" y="195"/>
                </a:cubicBezTo>
                <a:cubicBezTo>
                  <a:pt x="237" y="209"/>
                  <a:pt x="237" y="209"/>
                  <a:pt x="237" y="209"/>
                </a:cubicBezTo>
                <a:cubicBezTo>
                  <a:pt x="236" y="218"/>
                  <a:pt x="236" y="218"/>
                  <a:pt x="236" y="218"/>
                </a:cubicBezTo>
                <a:cubicBezTo>
                  <a:pt x="232" y="221"/>
                  <a:pt x="232" y="221"/>
                  <a:pt x="232" y="22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13" y="252"/>
                  <a:pt x="213" y="252"/>
                  <a:pt x="213" y="252"/>
                </a:cubicBezTo>
                <a:cubicBezTo>
                  <a:pt x="213" y="253"/>
                  <a:pt x="213" y="253"/>
                  <a:pt x="213" y="253"/>
                </a:cubicBezTo>
                <a:cubicBezTo>
                  <a:pt x="216" y="254"/>
                  <a:pt x="216" y="254"/>
                  <a:pt x="216" y="254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31" y="243"/>
                  <a:pt x="231" y="243"/>
                  <a:pt x="231" y="243"/>
                </a:cubicBezTo>
                <a:cubicBezTo>
                  <a:pt x="235" y="239"/>
                  <a:pt x="235" y="239"/>
                  <a:pt x="235" y="239"/>
                </a:cubicBezTo>
                <a:cubicBezTo>
                  <a:pt x="235" y="239"/>
                  <a:pt x="236" y="234"/>
                  <a:pt x="238" y="235"/>
                </a:cubicBezTo>
                <a:cubicBezTo>
                  <a:pt x="241" y="236"/>
                  <a:pt x="239" y="239"/>
                  <a:pt x="239" y="239"/>
                </a:cubicBezTo>
                <a:cubicBezTo>
                  <a:pt x="242" y="253"/>
                  <a:pt x="242" y="253"/>
                  <a:pt x="242" y="253"/>
                </a:cubicBezTo>
                <a:cubicBezTo>
                  <a:pt x="235" y="248"/>
                  <a:pt x="235" y="248"/>
                  <a:pt x="235" y="248"/>
                </a:cubicBezTo>
                <a:cubicBezTo>
                  <a:pt x="234" y="249"/>
                  <a:pt x="234" y="249"/>
                  <a:pt x="234" y="249"/>
                </a:cubicBezTo>
                <a:cubicBezTo>
                  <a:pt x="241" y="257"/>
                  <a:pt x="241" y="257"/>
                  <a:pt x="241" y="257"/>
                </a:cubicBezTo>
                <a:cubicBezTo>
                  <a:pt x="246" y="259"/>
                  <a:pt x="246" y="259"/>
                  <a:pt x="246" y="259"/>
                </a:cubicBezTo>
                <a:cubicBezTo>
                  <a:pt x="256" y="267"/>
                  <a:pt x="256" y="267"/>
                  <a:pt x="256" y="267"/>
                </a:cubicBezTo>
                <a:cubicBezTo>
                  <a:pt x="256" y="267"/>
                  <a:pt x="260" y="269"/>
                  <a:pt x="269" y="266"/>
                </a:cubicBezTo>
                <a:cubicBezTo>
                  <a:pt x="276" y="262"/>
                  <a:pt x="281" y="257"/>
                  <a:pt x="286" y="261"/>
                </a:cubicBezTo>
                <a:cubicBezTo>
                  <a:pt x="291" y="265"/>
                  <a:pt x="292" y="269"/>
                  <a:pt x="292" y="269"/>
                </a:cubicBezTo>
                <a:cubicBezTo>
                  <a:pt x="301" y="270"/>
                  <a:pt x="301" y="270"/>
                  <a:pt x="301" y="270"/>
                </a:cubicBezTo>
                <a:cubicBezTo>
                  <a:pt x="299" y="278"/>
                  <a:pt x="299" y="278"/>
                  <a:pt x="299" y="278"/>
                </a:cubicBezTo>
                <a:cubicBezTo>
                  <a:pt x="267" y="275"/>
                  <a:pt x="267" y="275"/>
                  <a:pt x="267" y="275"/>
                </a:cubicBezTo>
                <a:cubicBezTo>
                  <a:pt x="261" y="281"/>
                  <a:pt x="261" y="281"/>
                  <a:pt x="261" y="281"/>
                </a:cubicBezTo>
                <a:cubicBezTo>
                  <a:pt x="261" y="281"/>
                  <a:pt x="270" y="287"/>
                  <a:pt x="262" y="290"/>
                </a:cubicBezTo>
                <a:cubicBezTo>
                  <a:pt x="255" y="294"/>
                  <a:pt x="249" y="290"/>
                  <a:pt x="249" y="290"/>
                </a:cubicBezTo>
                <a:cubicBezTo>
                  <a:pt x="243" y="294"/>
                  <a:pt x="243" y="294"/>
                  <a:pt x="243" y="294"/>
                </a:cubicBezTo>
                <a:cubicBezTo>
                  <a:pt x="243" y="294"/>
                  <a:pt x="251" y="300"/>
                  <a:pt x="245" y="302"/>
                </a:cubicBezTo>
                <a:cubicBezTo>
                  <a:pt x="240" y="303"/>
                  <a:pt x="236" y="296"/>
                  <a:pt x="236" y="296"/>
                </a:cubicBezTo>
                <a:cubicBezTo>
                  <a:pt x="234" y="299"/>
                  <a:pt x="234" y="299"/>
                  <a:pt x="234" y="299"/>
                </a:cubicBezTo>
                <a:cubicBezTo>
                  <a:pt x="234" y="304"/>
                  <a:pt x="234" y="304"/>
                  <a:pt x="234" y="304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8" y="317"/>
                  <a:pt x="238" y="317"/>
                  <a:pt x="238" y="317"/>
                </a:cubicBezTo>
                <a:cubicBezTo>
                  <a:pt x="244" y="322"/>
                  <a:pt x="244" y="322"/>
                  <a:pt x="244" y="322"/>
                </a:cubicBezTo>
                <a:cubicBezTo>
                  <a:pt x="244" y="322"/>
                  <a:pt x="238" y="326"/>
                  <a:pt x="238" y="328"/>
                </a:cubicBezTo>
                <a:cubicBezTo>
                  <a:pt x="238" y="329"/>
                  <a:pt x="240" y="331"/>
                  <a:pt x="240" y="331"/>
                </a:cubicBezTo>
                <a:cubicBezTo>
                  <a:pt x="237" y="347"/>
                  <a:pt x="237" y="347"/>
                  <a:pt x="237" y="347"/>
                </a:cubicBezTo>
                <a:cubicBezTo>
                  <a:pt x="237" y="347"/>
                  <a:pt x="233" y="357"/>
                  <a:pt x="232" y="359"/>
                </a:cubicBezTo>
                <a:cubicBezTo>
                  <a:pt x="229" y="361"/>
                  <a:pt x="226" y="364"/>
                  <a:pt x="226" y="364"/>
                </a:cubicBezTo>
                <a:cubicBezTo>
                  <a:pt x="226" y="364"/>
                  <a:pt x="232" y="376"/>
                  <a:pt x="235" y="382"/>
                </a:cubicBezTo>
                <a:cubicBezTo>
                  <a:pt x="238" y="389"/>
                  <a:pt x="239" y="399"/>
                  <a:pt x="239" y="399"/>
                </a:cubicBezTo>
                <a:cubicBezTo>
                  <a:pt x="239" y="399"/>
                  <a:pt x="244" y="403"/>
                  <a:pt x="244" y="406"/>
                </a:cubicBezTo>
                <a:cubicBezTo>
                  <a:pt x="245" y="410"/>
                  <a:pt x="245" y="413"/>
                  <a:pt x="245" y="413"/>
                </a:cubicBezTo>
                <a:cubicBezTo>
                  <a:pt x="245" y="413"/>
                  <a:pt x="255" y="419"/>
                  <a:pt x="255" y="421"/>
                </a:cubicBezTo>
                <a:cubicBezTo>
                  <a:pt x="254" y="423"/>
                  <a:pt x="245" y="425"/>
                  <a:pt x="245" y="425"/>
                </a:cubicBezTo>
                <a:cubicBezTo>
                  <a:pt x="245" y="425"/>
                  <a:pt x="248" y="429"/>
                  <a:pt x="248" y="431"/>
                </a:cubicBezTo>
                <a:cubicBezTo>
                  <a:pt x="246" y="434"/>
                  <a:pt x="243" y="434"/>
                  <a:pt x="243" y="434"/>
                </a:cubicBezTo>
                <a:cubicBezTo>
                  <a:pt x="242" y="440"/>
                  <a:pt x="242" y="440"/>
                  <a:pt x="242" y="440"/>
                </a:cubicBezTo>
                <a:cubicBezTo>
                  <a:pt x="243" y="444"/>
                  <a:pt x="243" y="444"/>
                  <a:pt x="243" y="444"/>
                </a:cubicBezTo>
                <a:cubicBezTo>
                  <a:pt x="246" y="443"/>
                  <a:pt x="250" y="443"/>
                  <a:pt x="250" y="443"/>
                </a:cubicBezTo>
                <a:cubicBezTo>
                  <a:pt x="252" y="450"/>
                  <a:pt x="252" y="450"/>
                  <a:pt x="252" y="450"/>
                </a:cubicBezTo>
                <a:cubicBezTo>
                  <a:pt x="252" y="450"/>
                  <a:pt x="259" y="451"/>
                  <a:pt x="261" y="452"/>
                </a:cubicBezTo>
                <a:cubicBezTo>
                  <a:pt x="264" y="453"/>
                  <a:pt x="267" y="456"/>
                  <a:pt x="267" y="456"/>
                </a:cubicBezTo>
                <a:cubicBezTo>
                  <a:pt x="267" y="467"/>
                  <a:pt x="267" y="467"/>
                  <a:pt x="267" y="467"/>
                </a:cubicBezTo>
                <a:cubicBezTo>
                  <a:pt x="264" y="471"/>
                  <a:pt x="264" y="471"/>
                  <a:pt x="264" y="471"/>
                </a:cubicBezTo>
                <a:cubicBezTo>
                  <a:pt x="266" y="475"/>
                  <a:pt x="266" y="475"/>
                  <a:pt x="266" y="475"/>
                </a:cubicBezTo>
                <a:cubicBezTo>
                  <a:pt x="264" y="486"/>
                  <a:pt x="264" y="486"/>
                  <a:pt x="264" y="486"/>
                </a:cubicBezTo>
                <a:cubicBezTo>
                  <a:pt x="264" y="486"/>
                  <a:pt x="269" y="483"/>
                  <a:pt x="272" y="483"/>
                </a:cubicBezTo>
                <a:cubicBezTo>
                  <a:pt x="274" y="483"/>
                  <a:pt x="276" y="486"/>
                  <a:pt x="276" y="486"/>
                </a:cubicBezTo>
                <a:cubicBezTo>
                  <a:pt x="274" y="491"/>
                  <a:pt x="274" y="491"/>
                  <a:pt x="274" y="491"/>
                </a:cubicBezTo>
                <a:cubicBezTo>
                  <a:pt x="282" y="493"/>
                  <a:pt x="282" y="493"/>
                  <a:pt x="282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86" y="499"/>
                  <a:pt x="286" y="499"/>
                  <a:pt x="286" y="499"/>
                </a:cubicBezTo>
                <a:cubicBezTo>
                  <a:pt x="289" y="508"/>
                  <a:pt x="289" y="508"/>
                  <a:pt x="289" y="508"/>
                </a:cubicBezTo>
                <a:cubicBezTo>
                  <a:pt x="291" y="514"/>
                  <a:pt x="291" y="514"/>
                  <a:pt x="291" y="514"/>
                </a:cubicBezTo>
                <a:cubicBezTo>
                  <a:pt x="293" y="515"/>
                  <a:pt x="293" y="515"/>
                  <a:pt x="293" y="515"/>
                </a:cubicBezTo>
                <a:cubicBezTo>
                  <a:pt x="293" y="515"/>
                  <a:pt x="294" y="522"/>
                  <a:pt x="292" y="526"/>
                </a:cubicBezTo>
                <a:cubicBezTo>
                  <a:pt x="291" y="526"/>
                  <a:pt x="291" y="526"/>
                  <a:pt x="291" y="527"/>
                </a:cubicBezTo>
                <a:cubicBezTo>
                  <a:pt x="293" y="527"/>
                  <a:pt x="295" y="529"/>
                  <a:pt x="298" y="529"/>
                </a:cubicBezTo>
                <a:cubicBezTo>
                  <a:pt x="301" y="529"/>
                  <a:pt x="307" y="524"/>
                  <a:pt x="313" y="525"/>
                </a:cubicBezTo>
                <a:cubicBezTo>
                  <a:pt x="318" y="526"/>
                  <a:pt x="310" y="534"/>
                  <a:pt x="317" y="535"/>
                </a:cubicBezTo>
                <a:cubicBezTo>
                  <a:pt x="322" y="536"/>
                  <a:pt x="321" y="530"/>
                  <a:pt x="323" y="529"/>
                </a:cubicBezTo>
                <a:cubicBezTo>
                  <a:pt x="324" y="526"/>
                  <a:pt x="338" y="524"/>
                  <a:pt x="343" y="529"/>
                </a:cubicBezTo>
                <a:cubicBezTo>
                  <a:pt x="349" y="533"/>
                  <a:pt x="337" y="542"/>
                  <a:pt x="348" y="544"/>
                </a:cubicBezTo>
                <a:cubicBezTo>
                  <a:pt x="357" y="544"/>
                  <a:pt x="351" y="536"/>
                  <a:pt x="351" y="536"/>
                </a:cubicBezTo>
                <a:cubicBezTo>
                  <a:pt x="351" y="536"/>
                  <a:pt x="357" y="534"/>
                  <a:pt x="365" y="531"/>
                </a:cubicBezTo>
                <a:cubicBezTo>
                  <a:pt x="371" y="527"/>
                  <a:pt x="379" y="527"/>
                  <a:pt x="384" y="532"/>
                </a:cubicBezTo>
                <a:cubicBezTo>
                  <a:pt x="390" y="535"/>
                  <a:pt x="396" y="532"/>
                  <a:pt x="402" y="538"/>
                </a:cubicBezTo>
                <a:cubicBezTo>
                  <a:pt x="409" y="545"/>
                  <a:pt x="401" y="554"/>
                  <a:pt x="401" y="554"/>
                </a:cubicBezTo>
                <a:cubicBezTo>
                  <a:pt x="413" y="570"/>
                  <a:pt x="413" y="570"/>
                  <a:pt x="413" y="570"/>
                </a:cubicBezTo>
                <a:cubicBezTo>
                  <a:pt x="411" y="588"/>
                  <a:pt x="411" y="588"/>
                  <a:pt x="411" y="588"/>
                </a:cubicBezTo>
                <a:cubicBezTo>
                  <a:pt x="411" y="588"/>
                  <a:pt x="422" y="590"/>
                  <a:pt x="429" y="594"/>
                </a:cubicBezTo>
                <a:cubicBezTo>
                  <a:pt x="435" y="597"/>
                  <a:pt x="426" y="604"/>
                  <a:pt x="426" y="604"/>
                </a:cubicBezTo>
                <a:cubicBezTo>
                  <a:pt x="434" y="606"/>
                  <a:pt x="434" y="606"/>
                  <a:pt x="434" y="606"/>
                </a:cubicBezTo>
                <a:cubicBezTo>
                  <a:pt x="434" y="606"/>
                  <a:pt x="435" y="611"/>
                  <a:pt x="437" y="615"/>
                </a:cubicBezTo>
                <a:cubicBezTo>
                  <a:pt x="438" y="619"/>
                  <a:pt x="456" y="620"/>
                  <a:pt x="456" y="620"/>
                </a:cubicBezTo>
                <a:cubicBezTo>
                  <a:pt x="456" y="620"/>
                  <a:pt x="462" y="621"/>
                  <a:pt x="465" y="625"/>
                </a:cubicBezTo>
                <a:cubicBezTo>
                  <a:pt x="468" y="628"/>
                  <a:pt x="466" y="641"/>
                  <a:pt x="466" y="641"/>
                </a:cubicBezTo>
                <a:cubicBezTo>
                  <a:pt x="479" y="637"/>
                  <a:pt x="479" y="637"/>
                  <a:pt x="479" y="637"/>
                </a:cubicBezTo>
                <a:cubicBezTo>
                  <a:pt x="495" y="639"/>
                  <a:pt x="495" y="639"/>
                  <a:pt x="495" y="639"/>
                </a:cubicBezTo>
                <a:cubicBezTo>
                  <a:pt x="490" y="646"/>
                  <a:pt x="490" y="646"/>
                  <a:pt x="490" y="646"/>
                </a:cubicBezTo>
                <a:cubicBezTo>
                  <a:pt x="510" y="655"/>
                  <a:pt x="510" y="655"/>
                  <a:pt x="510" y="655"/>
                </a:cubicBezTo>
                <a:cubicBezTo>
                  <a:pt x="511" y="660"/>
                  <a:pt x="511" y="660"/>
                  <a:pt x="511" y="660"/>
                </a:cubicBezTo>
                <a:cubicBezTo>
                  <a:pt x="500" y="664"/>
                  <a:pt x="500" y="664"/>
                  <a:pt x="500" y="664"/>
                </a:cubicBezTo>
                <a:cubicBezTo>
                  <a:pt x="502" y="669"/>
                  <a:pt x="502" y="669"/>
                  <a:pt x="502" y="669"/>
                </a:cubicBezTo>
                <a:cubicBezTo>
                  <a:pt x="502" y="669"/>
                  <a:pt x="499" y="677"/>
                  <a:pt x="490" y="681"/>
                </a:cubicBezTo>
                <a:cubicBezTo>
                  <a:pt x="481" y="687"/>
                  <a:pt x="472" y="679"/>
                  <a:pt x="472" y="679"/>
                </a:cubicBezTo>
                <a:cubicBezTo>
                  <a:pt x="461" y="682"/>
                  <a:pt x="461" y="682"/>
                  <a:pt x="461" y="682"/>
                </a:cubicBezTo>
                <a:cubicBezTo>
                  <a:pt x="462" y="690"/>
                  <a:pt x="462" y="690"/>
                  <a:pt x="462" y="690"/>
                </a:cubicBezTo>
                <a:cubicBezTo>
                  <a:pt x="459" y="697"/>
                  <a:pt x="459" y="697"/>
                  <a:pt x="459" y="697"/>
                </a:cubicBezTo>
                <a:cubicBezTo>
                  <a:pt x="459" y="697"/>
                  <a:pt x="467" y="699"/>
                  <a:pt x="472" y="704"/>
                </a:cubicBezTo>
                <a:cubicBezTo>
                  <a:pt x="479" y="709"/>
                  <a:pt x="477" y="715"/>
                  <a:pt x="477" y="715"/>
                </a:cubicBezTo>
                <a:cubicBezTo>
                  <a:pt x="477" y="715"/>
                  <a:pt x="479" y="716"/>
                  <a:pt x="481" y="720"/>
                </a:cubicBezTo>
                <a:cubicBezTo>
                  <a:pt x="484" y="724"/>
                  <a:pt x="485" y="736"/>
                  <a:pt x="485" y="736"/>
                </a:cubicBezTo>
                <a:cubicBezTo>
                  <a:pt x="489" y="739"/>
                  <a:pt x="489" y="739"/>
                  <a:pt x="489" y="739"/>
                </a:cubicBezTo>
                <a:cubicBezTo>
                  <a:pt x="493" y="739"/>
                  <a:pt x="500" y="740"/>
                  <a:pt x="503" y="737"/>
                </a:cubicBezTo>
                <a:cubicBezTo>
                  <a:pt x="508" y="734"/>
                  <a:pt x="507" y="719"/>
                  <a:pt x="507" y="719"/>
                </a:cubicBezTo>
                <a:cubicBezTo>
                  <a:pt x="526" y="719"/>
                  <a:pt x="526" y="719"/>
                  <a:pt x="526" y="719"/>
                </a:cubicBezTo>
                <a:cubicBezTo>
                  <a:pt x="529" y="719"/>
                  <a:pt x="529" y="719"/>
                  <a:pt x="529" y="719"/>
                </a:cubicBezTo>
                <a:cubicBezTo>
                  <a:pt x="533" y="718"/>
                  <a:pt x="539" y="706"/>
                  <a:pt x="539" y="706"/>
                </a:cubicBezTo>
                <a:cubicBezTo>
                  <a:pt x="552" y="706"/>
                  <a:pt x="552" y="706"/>
                  <a:pt x="552" y="706"/>
                </a:cubicBezTo>
                <a:cubicBezTo>
                  <a:pt x="552" y="706"/>
                  <a:pt x="552" y="700"/>
                  <a:pt x="560" y="699"/>
                </a:cubicBezTo>
                <a:cubicBezTo>
                  <a:pt x="568" y="699"/>
                  <a:pt x="567" y="705"/>
                  <a:pt x="567" y="705"/>
                </a:cubicBezTo>
                <a:cubicBezTo>
                  <a:pt x="576" y="706"/>
                  <a:pt x="576" y="706"/>
                  <a:pt x="576" y="706"/>
                </a:cubicBezTo>
                <a:cubicBezTo>
                  <a:pt x="576" y="706"/>
                  <a:pt x="576" y="713"/>
                  <a:pt x="580" y="719"/>
                </a:cubicBezTo>
                <a:cubicBezTo>
                  <a:pt x="584" y="724"/>
                  <a:pt x="596" y="725"/>
                  <a:pt x="599" y="729"/>
                </a:cubicBezTo>
                <a:cubicBezTo>
                  <a:pt x="602" y="735"/>
                  <a:pt x="584" y="739"/>
                  <a:pt x="584" y="739"/>
                </a:cubicBezTo>
                <a:cubicBezTo>
                  <a:pt x="584" y="739"/>
                  <a:pt x="587" y="740"/>
                  <a:pt x="592" y="744"/>
                </a:cubicBezTo>
                <a:cubicBezTo>
                  <a:pt x="597" y="747"/>
                  <a:pt x="595" y="755"/>
                  <a:pt x="595" y="755"/>
                </a:cubicBezTo>
                <a:cubicBezTo>
                  <a:pt x="600" y="755"/>
                  <a:pt x="600" y="755"/>
                  <a:pt x="600" y="755"/>
                </a:cubicBezTo>
                <a:cubicBezTo>
                  <a:pt x="599" y="762"/>
                  <a:pt x="599" y="762"/>
                  <a:pt x="599" y="762"/>
                </a:cubicBezTo>
                <a:cubicBezTo>
                  <a:pt x="613" y="759"/>
                  <a:pt x="613" y="759"/>
                  <a:pt x="613" y="759"/>
                </a:cubicBezTo>
                <a:cubicBezTo>
                  <a:pt x="619" y="763"/>
                  <a:pt x="619" y="763"/>
                  <a:pt x="619" y="763"/>
                </a:cubicBezTo>
                <a:cubicBezTo>
                  <a:pt x="619" y="763"/>
                  <a:pt x="629" y="753"/>
                  <a:pt x="634" y="753"/>
                </a:cubicBezTo>
                <a:cubicBezTo>
                  <a:pt x="639" y="753"/>
                  <a:pt x="639" y="762"/>
                  <a:pt x="639" y="762"/>
                </a:cubicBezTo>
                <a:cubicBezTo>
                  <a:pt x="645" y="758"/>
                  <a:pt x="645" y="758"/>
                  <a:pt x="645" y="758"/>
                </a:cubicBezTo>
                <a:cubicBezTo>
                  <a:pt x="645" y="758"/>
                  <a:pt x="649" y="759"/>
                  <a:pt x="650" y="759"/>
                </a:cubicBezTo>
                <a:cubicBezTo>
                  <a:pt x="651" y="759"/>
                  <a:pt x="648" y="767"/>
                  <a:pt x="648" y="767"/>
                </a:cubicBezTo>
                <a:cubicBezTo>
                  <a:pt x="661" y="783"/>
                  <a:pt x="661" y="783"/>
                  <a:pt x="661" y="783"/>
                </a:cubicBezTo>
                <a:cubicBezTo>
                  <a:pt x="659" y="788"/>
                  <a:pt x="659" y="788"/>
                  <a:pt x="659" y="788"/>
                </a:cubicBezTo>
                <a:cubicBezTo>
                  <a:pt x="659" y="788"/>
                  <a:pt x="675" y="800"/>
                  <a:pt x="680" y="795"/>
                </a:cubicBezTo>
                <a:cubicBezTo>
                  <a:pt x="686" y="791"/>
                  <a:pt x="687" y="789"/>
                  <a:pt x="693" y="788"/>
                </a:cubicBezTo>
                <a:cubicBezTo>
                  <a:pt x="698" y="787"/>
                  <a:pt x="698" y="794"/>
                  <a:pt x="701" y="794"/>
                </a:cubicBezTo>
                <a:cubicBezTo>
                  <a:pt x="704" y="794"/>
                  <a:pt x="704" y="790"/>
                  <a:pt x="704" y="790"/>
                </a:cubicBezTo>
                <a:cubicBezTo>
                  <a:pt x="711" y="790"/>
                  <a:pt x="711" y="790"/>
                  <a:pt x="711" y="790"/>
                </a:cubicBezTo>
                <a:cubicBezTo>
                  <a:pt x="712" y="795"/>
                  <a:pt x="712" y="795"/>
                  <a:pt x="712" y="795"/>
                </a:cubicBezTo>
                <a:cubicBezTo>
                  <a:pt x="717" y="797"/>
                  <a:pt x="717" y="797"/>
                  <a:pt x="717" y="797"/>
                </a:cubicBezTo>
                <a:cubicBezTo>
                  <a:pt x="717" y="797"/>
                  <a:pt x="720" y="790"/>
                  <a:pt x="721" y="786"/>
                </a:cubicBezTo>
                <a:cubicBezTo>
                  <a:pt x="723" y="783"/>
                  <a:pt x="734" y="779"/>
                  <a:pt x="734" y="779"/>
                </a:cubicBezTo>
                <a:cubicBezTo>
                  <a:pt x="744" y="768"/>
                  <a:pt x="744" y="768"/>
                  <a:pt x="744" y="768"/>
                </a:cubicBezTo>
                <a:cubicBezTo>
                  <a:pt x="748" y="773"/>
                  <a:pt x="748" y="773"/>
                  <a:pt x="748" y="773"/>
                </a:cubicBezTo>
                <a:cubicBezTo>
                  <a:pt x="753" y="774"/>
                  <a:pt x="753" y="774"/>
                  <a:pt x="753" y="774"/>
                </a:cubicBezTo>
                <a:cubicBezTo>
                  <a:pt x="754" y="778"/>
                  <a:pt x="754" y="778"/>
                  <a:pt x="754" y="778"/>
                </a:cubicBezTo>
                <a:cubicBezTo>
                  <a:pt x="764" y="788"/>
                  <a:pt x="764" y="788"/>
                  <a:pt x="764" y="788"/>
                </a:cubicBezTo>
                <a:cubicBezTo>
                  <a:pt x="774" y="788"/>
                  <a:pt x="774" y="788"/>
                  <a:pt x="774" y="788"/>
                </a:cubicBezTo>
                <a:cubicBezTo>
                  <a:pt x="779" y="791"/>
                  <a:pt x="779" y="791"/>
                  <a:pt x="779" y="791"/>
                </a:cubicBezTo>
                <a:cubicBezTo>
                  <a:pt x="782" y="788"/>
                  <a:pt x="782" y="788"/>
                  <a:pt x="782" y="788"/>
                </a:cubicBezTo>
                <a:cubicBezTo>
                  <a:pt x="782" y="778"/>
                  <a:pt x="782" y="778"/>
                  <a:pt x="782" y="778"/>
                </a:cubicBezTo>
                <a:cubicBezTo>
                  <a:pt x="797" y="783"/>
                  <a:pt x="797" y="783"/>
                  <a:pt x="797" y="783"/>
                </a:cubicBezTo>
                <a:cubicBezTo>
                  <a:pt x="801" y="777"/>
                  <a:pt x="801" y="777"/>
                  <a:pt x="801" y="777"/>
                </a:cubicBezTo>
                <a:cubicBezTo>
                  <a:pt x="811" y="783"/>
                  <a:pt x="811" y="783"/>
                  <a:pt x="811" y="783"/>
                </a:cubicBezTo>
                <a:cubicBezTo>
                  <a:pt x="819" y="783"/>
                  <a:pt x="819" y="783"/>
                  <a:pt x="819" y="783"/>
                </a:cubicBezTo>
                <a:cubicBezTo>
                  <a:pt x="821" y="775"/>
                  <a:pt x="821" y="775"/>
                  <a:pt x="821" y="775"/>
                </a:cubicBezTo>
                <a:cubicBezTo>
                  <a:pt x="826" y="774"/>
                  <a:pt x="826" y="774"/>
                  <a:pt x="826" y="774"/>
                </a:cubicBezTo>
                <a:cubicBezTo>
                  <a:pt x="826" y="774"/>
                  <a:pt x="829" y="778"/>
                  <a:pt x="830" y="781"/>
                </a:cubicBezTo>
                <a:cubicBezTo>
                  <a:pt x="831" y="783"/>
                  <a:pt x="836" y="782"/>
                  <a:pt x="836" y="782"/>
                </a:cubicBezTo>
                <a:cubicBezTo>
                  <a:pt x="838" y="778"/>
                  <a:pt x="838" y="778"/>
                  <a:pt x="838" y="778"/>
                </a:cubicBezTo>
                <a:cubicBezTo>
                  <a:pt x="845" y="778"/>
                  <a:pt x="845" y="778"/>
                  <a:pt x="845" y="778"/>
                </a:cubicBezTo>
                <a:cubicBezTo>
                  <a:pt x="845" y="778"/>
                  <a:pt x="847" y="782"/>
                  <a:pt x="851" y="784"/>
                </a:cubicBezTo>
                <a:cubicBezTo>
                  <a:pt x="856" y="786"/>
                  <a:pt x="862" y="784"/>
                  <a:pt x="862" y="784"/>
                </a:cubicBezTo>
                <a:cubicBezTo>
                  <a:pt x="864" y="777"/>
                  <a:pt x="864" y="777"/>
                  <a:pt x="864" y="777"/>
                </a:cubicBezTo>
                <a:cubicBezTo>
                  <a:pt x="870" y="777"/>
                  <a:pt x="870" y="777"/>
                  <a:pt x="870" y="777"/>
                </a:cubicBezTo>
                <a:cubicBezTo>
                  <a:pt x="870" y="788"/>
                  <a:pt x="870" y="788"/>
                  <a:pt x="870" y="788"/>
                </a:cubicBezTo>
                <a:cubicBezTo>
                  <a:pt x="870" y="788"/>
                  <a:pt x="876" y="791"/>
                  <a:pt x="879" y="800"/>
                </a:cubicBezTo>
                <a:cubicBezTo>
                  <a:pt x="881" y="808"/>
                  <a:pt x="868" y="818"/>
                  <a:pt x="868" y="818"/>
                </a:cubicBezTo>
                <a:cubicBezTo>
                  <a:pt x="868" y="824"/>
                  <a:pt x="868" y="824"/>
                  <a:pt x="868" y="824"/>
                </a:cubicBezTo>
                <a:cubicBezTo>
                  <a:pt x="885" y="823"/>
                  <a:pt x="885" y="823"/>
                  <a:pt x="885" y="823"/>
                </a:cubicBezTo>
                <a:cubicBezTo>
                  <a:pt x="885" y="828"/>
                  <a:pt x="885" y="828"/>
                  <a:pt x="885" y="828"/>
                </a:cubicBezTo>
                <a:cubicBezTo>
                  <a:pt x="876" y="831"/>
                  <a:pt x="876" y="831"/>
                  <a:pt x="876" y="831"/>
                </a:cubicBezTo>
                <a:cubicBezTo>
                  <a:pt x="876" y="846"/>
                  <a:pt x="876" y="846"/>
                  <a:pt x="876" y="846"/>
                </a:cubicBezTo>
                <a:cubicBezTo>
                  <a:pt x="876" y="846"/>
                  <a:pt x="882" y="845"/>
                  <a:pt x="889" y="849"/>
                </a:cubicBezTo>
                <a:cubicBezTo>
                  <a:pt x="896" y="853"/>
                  <a:pt x="892" y="861"/>
                  <a:pt x="892" y="861"/>
                </a:cubicBezTo>
                <a:cubicBezTo>
                  <a:pt x="897" y="862"/>
                  <a:pt x="897" y="862"/>
                  <a:pt x="897" y="862"/>
                </a:cubicBezTo>
                <a:cubicBezTo>
                  <a:pt x="898" y="876"/>
                  <a:pt x="898" y="876"/>
                  <a:pt x="898" y="876"/>
                </a:cubicBezTo>
                <a:cubicBezTo>
                  <a:pt x="895" y="879"/>
                  <a:pt x="895" y="879"/>
                  <a:pt x="895" y="879"/>
                </a:cubicBezTo>
                <a:cubicBezTo>
                  <a:pt x="895" y="879"/>
                  <a:pt x="900" y="883"/>
                  <a:pt x="900" y="889"/>
                </a:cubicBezTo>
                <a:cubicBezTo>
                  <a:pt x="901" y="896"/>
                  <a:pt x="874" y="899"/>
                  <a:pt x="866" y="901"/>
                </a:cubicBezTo>
                <a:cubicBezTo>
                  <a:pt x="859" y="904"/>
                  <a:pt x="860" y="909"/>
                  <a:pt x="861" y="913"/>
                </a:cubicBezTo>
                <a:cubicBezTo>
                  <a:pt x="861" y="916"/>
                  <a:pt x="856" y="919"/>
                  <a:pt x="849" y="923"/>
                </a:cubicBezTo>
                <a:cubicBezTo>
                  <a:pt x="843" y="926"/>
                  <a:pt x="843" y="939"/>
                  <a:pt x="847" y="945"/>
                </a:cubicBezTo>
                <a:cubicBezTo>
                  <a:pt x="850" y="950"/>
                  <a:pt x="852" y="955"/>
                  <a:pt x="852" y="958"/>
                </a:cubicBezTo>
                <a:cubicBezTo>
                  <a:pt x="870" y="954"/>
                  <a:pt x="870" y="954"/>
                  <a:pt x="870" y="954"/>
                </a:cubicBezTo>
                <a:cubicBezTo>
                  <a:pt x="870" y="945"/>
                  <a:pt x="870" y="945"/>
                  <a:pt x="870" y="945"/>
                </a:cubicBezTo>
                <a:cubicBezTo>
                  <a:pt x="881" y="945"/>
                  <a:pt x="881" y="945"/>
                  <a:pt x="881" y="945"/>
                </a:cubicBezTo>
                <a:cubicBezTo>
                  <a:pt x="880" y="940"/>
                  <a:pt x="880" y="940"/>
                  <a:pt x="880" y="940"/>
                </a:cubicBezTo>
                <a:cubicBezTo>
                  <a:pt x="884" y="934"/>
                  <a:pt x="884" y="934"/>
                  <a:pt x="884" y="934"/>
                </a:cubicBezTo>
                <a:cubicBezTo>
                  <a:pt x="894" y="934"/>
                  <a:pt x="894" y="934"/>
                  <a:pt x="894" y="934"/>
                </a:cubicBezTo>
                <a:cubicBezTo>
                  <a:pt x="893" y="940"/>
                  <a:pt x="893" y="940"/>
                  <a:pt x="893" y="940"/>
                </a:cubicBezTo>
                <a:cubicBezTo>
                  <a:pt x="900" y="949"/>
                  <a:pt x="900" y="949"/>
                  <a:pt x="900" y="949"/>
                </a:cubicBezTo>
                <a:cubicBezTo>
                  <a:pt x="891" y="948"/>
                  <a:pt x="891" y="948"/>
                  <a:pt x="891" y="948"/>
                </a:cubicBezTo>
                <a:cubicBezTo>
                  <a:pt x="891" y="948"/>
                  <a:pt x="887" y="955"/>
                  <a:pt x="883" y="964"/>
                </a:cubicBezTo>
                <a:cubicBezTo>
                  <a:pt x="880" y="974"/>
                  <a:pt x="871" y="971"/>
                  <a:pt x="871" y="971"/>
                </a:cubicBezTo>
                <a:cubicBezTo>
                  <a:pt x="870" y="978"/>
                  <a:pt x="870" y="978"/>
                  <a:pt x="870" y="978"/>
                </a:cubicBezTo>
                <a:cubicBezTo>
                  <a:pt x="878" y="977"/>
                  <a:pt x="878" y="977"/>
                  <a:pt x="878" y="977"/>
                </a:cubicBezTo>
                <a:cubicBezTo>
                  <a:pt x="876" y="983"/>
                  <a:pt x="876" y="983"/>
                  <a:pt x="876" y="983"/>
                </a:cubicBezTo>
                <a:cubicBezTo>
                  <a:pt x="866" y="983"/>
                  <a:pt x="866" y="983"/>
                  <a:pt x="866" y="983"/>
                </a:cubicBezTo>
                <a:cubicBezTo>
                  <a:pt x="858" y="992"/>
                  <a:pt x="858" y="992"/>
                  <a:pt x="858" y="992"/>
                </a:cubicBezTo>
                <a:cubicBezTo>
                  <a:pt x="843" y="992"/>
                  <a:pt x="843" y="992"/>
                  <a:pt x="843" y="992"/>
                </a:cubicBezTo>
                <a:cubicBezTo>
                  <a:pt x="855" y="1009"/>
                  <a:pt x="855" y="1009"/>
                  <a:pt x="855" y="1009"/>
                </a:cubicBezTo>
                <a:cubicBezTo>
                  <a:pt x="855" y="1009"/>
                  <a:pt x="862" y="1005"/>
                  <a:pt x="867" y="1005"/>
                </a:cubicBezTo>
                <a:cubicBezTo>
                  <a:pt x="874" y="1005"/>
                  <a:pt x="876" y="1014"/>
                  <a:pt x="876" y="1014"/>
                </a:cubicBezTo>
                <a:cubicBezTo>
                  <a:pt x="876" y="1014"/>
                  <a:pt x="893" y="1012"/>
                  <a:pt x="894" y="1020"/>
                </a:cubicBezTo>
                <a:cubicBezTo>
                  <a:pt x="895" y="1026"/>
                  <a:pt x="880" y="1019"/>
                  <a:pt x="880" y="1019"/>
                </a:cubicBezTo>
                <a:cubicBezTo>
                  <a:pt x="877" y="1033"/>
                  <a:pt x="877" y="1033"/>
                  <a:pt x="877" y="1033"/>
                </a:cubicBezTo>
                <a:cubicBezTo>
                  <a:pt x="873" y="1025"/>
                  <a:pt x="873" y="1025"/>
                  <a:pt x="873" y="1025"/>
                </a:cubicBezTo>
                <a:cubicBezTo>
                  <a:pt x="867" y="1028"/>
                  <a:pt x="867" y="1028"/>
                  <a:pt x="867" y="1028"/>
                </a:cubicBezTo>
                <a:cubicBezTo>
                  <a:pt x="867" y="1028"/>
                  <a:pt x="871" y="1044"/>
                  <a:pt x="871" y="1049"/>
                </a:cubicBezTo>
                <a:cubicBezTo>
                  <a:pt x="871" y="1053"/>
                  <a:pt x="865" y="1053"/>
                  <a:pt x="862" y="1057"/>
                </a:cubicBezTo>
                <a:cubicBezTo>
                  <a:pt x="859" y="1060"/>
                  <a:pt x="868" y="1068"/>
                  <a:pt x="866" y="1073"/>
                </a:cubicBezTo>
                <a:cubicBezTo>
                  <a:pt x="864" y="1080"/>
                  <a:pt x="859" y="1091"/>
                  <a:pt x="852" y="1092"/>
                </a:cubicBezTo>
                <a:cubicBezTo>
                  <a:pt x="846" y="1092"/>
                  <a:pt x="844" y="1084"/>
                  <a:pt x="844" y="1084"/>
                </a:cubicBezTo>
                <a:cubicBezTo>
                  <a:pt x="830" y="1085"/>
                  <a:pt x="830" y="1085"/>
                  <a:pt x="830" y="1085"/>
                </a:cubicBezTo>
                <a:cubicBezTo>
                  <a:pt x="831" y="1090"/>
                  <a:pt x="831" y="1090"/>
                  <a:pt x="831" y="1090"/>
                </a:cubicBezTo>
                <a:cubicBezTo>
                  <a:pt x="831" y="1090"/>
                  <a:pt x="841" y="1091"/>
                  <a:pt x="842" y="1093"/>
                </a:cubicBezTo>
                <a:cubicBezTo>
                  <a:pt x="842" y="1096"/>
                  <a:pt x="830" y="1103"/>
                  <a:pt x="830" y="1103"/>
                </a:cubicBezTo>
                <a:cubicBezTo>
                  <a:pt x="833" y="1108"/>
                  <a:pt x="833" y="1108"/>
                  <a:pt x="833" y="1108"/>
                </a:cubicBezTo>
                <a:cubicBezTo>
                  <a:pt x="847" y="1103"/>
                  <a:pt x="847" y="1103"/>
                  <a:pt x="847" y="1103"/>
                </a:cubicBezTo>
                <a:cubicBezTo>
                  <a:pt x="847" y="1103"/>
                  <a:pt x="841" y="1098"/>
                  <a:pt x="851" y="1097"/>
                </a:cubicBezTo>
                <a:cubicBezTo>
                  <a:pt x="862" y="1097"/>
                  <a:pt x="852" y="1104"/>
                  <a:pt x="852" y="1104"/>
                </a:cubicBezTo>
                <a:cubicBezTo>
                  <a:pt x="865" y="1107"/>
                  <a:pt x="865" y="1107"/>
                  <a:pt x="865" y="1107"/>
                </a:cubicBezTo>
                <a:cubicBezTo>
                  <a:pt x="873" y="1120"/>
                  <a:pt x="873" y="1120"/>
                  <a:pt x="873" y="1120"/>
                </a:cubicBezTo>
                <a:cubicBezTo>
                  <a:pt x="894" y="1118"/>
                  <a:pt x="894" y="1118"/>
                  <a:pt x="894" y="1118"/>
                </a:cubicBezTo>
                <a:cubicBezTo>
                  <a:pt x="895" y="1112"/>
                  <a:pt x="895" y="1112"/>
                  <a:pt x="895" y="1112"/>
                </a:cubicBezTo>
                <a:cubicBezTo>
                  <a:pt x="903" y="1118"/>
                  <a:pt x="903" y="1118"/>
                  <a:pt x="903" y="1118"/>
                </a:cubicBezTo>
                <a:cubicBezTo>
                  <a:pt x="908" y="1118"/>
                  <a:pt x="908" y="1118"/>
                  <a:pt x="908" y="1118"/>
                </a:cubicBezTo>
                <a:cubicBezTo>
                  <a:pt x="911" y="1123"/>
                  <a:pt x="911" y="1123"/>
                  <a:pt x="911" y="1123"/>
                </a:cubicBezTo>
                <a:cubicBezTo>
                  <a:pt x="917" y="1122"/>
                  <a:pt x="917" y="1122"/>
                  <a:pt x="917" y="1122"/>
                </a:cubicBezTo>
                <a:cubicBezTo>
                  <a:pt x="926" y="1125"/>
                  <a:pt x="926" y="1125"/>
                  <a:pt x="926" y="1125"/>
                </a:cubicBezTo>
                <a:cubicBezTo>
                  <a:pt x="929" y="1122"/>
                  <a:pt x="929" y="1122"/>
                  <a:pt x="929" y="1122"/>
                </a:cubicBezTo>
                <a:cubicBezTo>
                  <a:pt x="943" y="1121"/>
                  <a:pt x="943" y="1121"/>
                  <a:pt x="943" y="1121"/>
                </a:cubicBezTo>
                <a:cubicBezTo>
                  <a:pt x="949" y="1128"/>
                  <a:pt x="949" y="1128"/>
                  <a:pt x="949" y="1128"/>
                </a:cubicBezTo>
                <a:cubicBezTo>
                  <a:pt x="949" y="1128"/>
                  <a:pt x="970" y="1130"/>
                  <a:pt x="976" y="1133"/>
                </a:cubicBezTo>
                <a:cubicBezTo>
                  <a:pt x="982" y="1136"/>
                  <a:pt x="998" y="1147"/>
                  <a:pt x="998" y="1147"/>
                </a:cubicBezTo>
                <a:cubicBezTo>
                  <a:pt x="1003" y="1146"/>
                  <a:pt x="1003" y="1146"/>
                  <a:pt x="1003" y="1146"/>
                </a:cubicBezTo>
                <a:cubicBezTo>
                  <a:pt x="1007" y="1150"/>
                  <a:pt x="1007" y="1150"/>
                  <a:pt x="1007" y="1150"/>
                </a:cubicBezTo>
                <a:cubicBezTo>
                  <a:pt x="1016" y="1151"/>
                  <a:pt x="1016" y="1151"/>
                  <a:pt x="1016" y="1151"/>
                </a:cubicBezTo>
                <a:cubicBezTo>
                  <a:pt x="1019" y="1155"/>
                  <a:pt x="1019" y="1155"/>
                  <a:pt x="1019" y="1155"/>
                </a:cubicBezTo>
                <a:cubicBezTo>
                  <a:pt x="1024" y="1154"/>
                  <a:pt x="1024" y="1154"/>
                  <a:pt x="1024" y="1154"/>
                </a:cubicBezTo>
                <a:cubicBezTo>
                  <a:pt x="1024" y="1154"/>
                  <a:pt x="1024" y="1144"/>
                  <a:pt x="1028" y="1139"/>
                </a:cubicBezTo>
                <a:cubicBezTo>
                  <a:pt x="1031" y="1135"/>
                  <a:pt x="1047" y="1137"/>
                  <a:pt x="1047" y="1137"/>
                </a:cubicBezTo>
                <a:cubicBezTo>
                  <a:pt x="1050" y="1132"/>
                  <a:pt x="1050" y="1132"/>
                  <a:pt x="1050" y="1132"/>
                </a:cubicBezTo>
                <a:cubicBezTo>
                  <a:pt x="1072" y="1135"/>
                  <a:pt x="1072" y="1135"/>
                  <a:pt x="1072" y="1135"/>
                </a:cubicBezTo>
                <a:cubicBezTo>
                  <a:pt x="1073" y="1134"/>
                  <a:pt x="1073" y="1134"/>
                  <a:pt x="1073" y="1134"/>
                </a:cubicBezTo>
                <a:cubicBezTo>
                  <a:pt x="1080" y="1134"/>
                  <a:pt x="1080" y="1134"/>
                  <a:pt x="1080" y="1134"/>
                </a:cubicBezTo>
                <a:cubicBezTo>
                  <a:pt x="1085" y="1130"/>
                  <a:pt x="1085" y="1130"/>
                  <a:pt x="1085" y="1130"/>
                </a:cubicBezTo>
                <a:cubicBezTo>
                  <a:pt x="1085" y="1130"/>
                  <a:pt x="1095" y="1136"/>
                  <a:pt x="1107" y="1133"/>
                </a:cubicBezTo>
                <a:cubicBezTo>
                  <a:pt x="1120" y="1131"/>
                  <a:pt x="1137" y="1117"/>
                  <a:pt x="1137" y="1117"/>
                </a:cubicBezTo>
                <a:cubicBezTo>
                  <a:pt x="1143" y="1118"/>
                  <a:pt x="1143" y="1118"/>
                  <a:pt x="1143" y="1118"/>
                </a:cubicBezTo>
                <a:cubicBezTo>
                  <a:pt x="1143" y="1118"/>
                  <a:pt x="1146" y="1113"/>
                  <a:pt x="1154" y="1113"/>
                </a:cubicBezTo>
                <a:cubicBezTo>
                  <a:pt x="1161" y="1112"/>
                  <a:pt x="1162" y="1117"/>
                  <a:pt x="1169" y="1119"/>
                </a:cubicBezTo>
                <a:cubicBezTo>
                  <a:pt x="1175" y="1122"/>
                  <a:pt x="1192" y="1117"/>
                  <a:pt x="1192" y="1117"/>
                </a:cubicBezTo>
                <a:cubicBezTo>
                  <a:pt x="1210" y="1117"/>
                  <a:pt x="1210" y="1117"/>
                  <a:pt x="1210" y="1117"/>
                </a:cubicBezTo>
                <a:cubicBezTo>
                  <a:pt x="1208" y="1123"/>
                  <a:pt x="1208" y="1123"/>
                  <a:pt x="1208" y="1123"/>
                </a:cubicBezTo>
                <a:cubicBezTo>
                  <a:pt x="1208" y="1123"/>
                  <a:pt x="1215" y="1125"/>
                  <a:pt x="1221" y="1124"/>
                </a:cubicBezTo>
                <a:cubicBezTo>
                  <a:pt x="1227" y="1124"/>
                  <a:pt x="1233" y="1115"/>
                  <a:pt x="1233" y="1115"/>
                </a:cubicBezTo>
                <a:cubicBezTo>
                  <a:pt x="1233" y="1108"/>
                  <a:pt x="1233" y="1108"/>
                  <a:pt x="1233" y="1108"/>
                </a:cubicBezTo>
                <a:cubicBezTo>
                  <a:pt x="1233" y="1108"/>
                  <a:pt x="1239" y="1103"/>
                  <a:pt x="1243" y="1100"/>
                </a:cubicBezTo>
                <a:cubicBezTo>
                  <a:pt x="1248" y="1098"/>
                  <a:pt x="1259" y="1103"/>
                  <a:pt x="1259" y="1103"/>
                </a:cubicBezTo>
                <a:cubicBezTo>
                  <a:pt x="1259" y="1093"/>
                  <a:pt x="1259" y="1093"/>
                  <a:pt x="1259" y="1093"/>
                </a:cubicBezTo>
                <a:cubicBezTo>
                  <a:pt x="1266" y="1094"/>
                  <a:pt x="1266" y="1094"/>
                  <a:pt x="1266" y="1094"/>
                </a:cubicBezTo>
                <a:cubicBezTo>
                  <a:pt x="1274" y="1090"/>
                  <a:pt x="1274" y="1090"/>
                  <a:pt x="1274" y="1090"/>
                </a:cubicBezTo>
                <a:cubicBezTo>
                  <a:pt x="1285" y="1097"/>
                  <a:pt x="1285" y="1097"/>
                  <a:pt x="1285" y="1097"/>
                </a:cubicBezTo>
                <a:cubicBezTo>
                  <a:pt x="1291" y="1091"/>
                  <a:pt x="1291" y="1091"/>
                  <a:pt x="1291" y="1091"/>
                </a:cubicBezTo>
                <a:cubicBezTo>
                  <a:pt x="1302" y="1088"/>
                  <a:pt x="1302" y="1088"/>
                  <a:pt x="1302" y="1088"/>
                </a:cubicBezTo>
                <a:cubicBezTo>
                  <a:pt x="1302" y="1088"/>
                  <a:pt x="1305" y="1105"/>
                  <a:pt x="1309" y="1109"/>
                </a:cubicBezTo>
                <a:cubicBezTo>
                  <a:pt x="1315" y="1113"/>
                  <a:pt x="1337" y="1108"/>
                  <a:pt x="1347" y="1108"/>
                </a:cubicBezTo>
                <a:cubicBezTo>
                  <a:pt x="1357" y="1107"/>
                  <a:pt x="1359" y="1109"/>
                  <a:pt x="1359" y="1109"/>
                </a:cubicBezTo>
                <a:cubicBezTo>
                  <a:pt x="1367" y="1105"/>
                  <a:pt x="1367" y="1105"/>
                  <a:pt x="1367" y="1105"/>
                </a:cubicBezTo>
                <a:cubicBezTo>
                  <a:pt x="1367" y="1105"/>
                  <a:pt x="1371" y="1106"/>
                  <a:pt x="1378" y="1106"/>
                </a:cubicBezTo>
                <a:cubicBezTo>
                  <a:pt x="1383" y="1106"/>
                  <a:pt x="1388" y="1115"/>
                  <a:pt x="1388" y="1115"/>
                </a:cubicBezTo>
                <a:cubicBezTo>
                  <a:pt x="1390" y="1112"/>
                  <a:pt x="1390" y="1112"/>
                  <a:pt x="1390" y="1112"/>
                </a:cubicBezTo>
                <a:cubicBezTo>
                  <a:pt x="1390" y="1112"/>
                  <a:pt x="1407" y="1123"/>
                  <a:pt x="1408" y="1123"/>
                </a:cubicBezTo>
                <a:cubicBezTo>
                  <a:pt x="1411" y="1123"/>
                  <a:pt x="1417" y="1121"/>
                  <a:pt x="1429" y="1120"/>
                </a:cubicBezTo>
                <a:cubicBezTo>
                  <a:pt x="1440" y="1119"/>
                  <a:pt x="1435" y="1108"/>
                  <a:pt x="1435" y="1108"/>
                </a:cubicBezTo>
                <a:cubicBezTo>
                  <a:pt x="1438" y="1102"/>
                  <a:pt x="1438" y="1102"/>
                  <a:pt x="1438" y="1102"/>
                </a:cubicBezTo>
                <a:cubicBezTo>
                  <a:pt x="1437" y="1091"/>
                  <a:pt x="1437" y="1091"/>
                  <a:pt x="1437" y="1091"/>
                </a:cubicBezTo>
                <a:cubicBezTo>
                  <a:pt x="1446" y="1078"/>
                  <a:pt x="1446" y="1078"/>
                  <a:pt x="1446" y="1078"/>
                </a:cubicBezTo>
                <a:cubicBezTo>
                  <a:pt x="1445" y="1060"/>
                  <a:pt x="1445" y="1060"/>
                  <a:pt x="1445" y="1060"/>
                </a:cubicBezTo>
                <a:cubicBezTo>
                  <a:pt x="1434" y="1060"/>
                  <a:pt x="1434" y="1060"/>
                  <a:pt x="1434" y="1060"/>
                </a:cubicBezTo>
                <a:cubicBezTo>
                  <a:pt x="1417" y="1047"/>
                  <a:pt x="1417" y="1047"/>
                  <a:pt x="1417" y="1047"/>
                </a:cubicBezTo>
                <a:cubicBezTo>
                  <a:pt x="1417" y="1047"/>
                  <a:pt x="1406" y="1046"/>
                  <a:pt x="1404" y="1045"/>
                </a:cubicBezTo>
                <a:cubicBezTo>
                  <a:pt x="1402" y="1045"/>
                  <a:pt x="1391" y="1038"/>
                  <a:pt x="1391" y="1038"/>
                </a:cubicBezTo>
                <a:cubicBezTo>
                  <a:pt x="1391" y="1038"/>
                  <a:pt x="1387" y="1038"/>
                  <a:pt x="1382" y="1036"/>
                </a:cubicBezTo>
                <a:cubicBezTo>
                  <a:pt x="1378" y="1035"/>
                  <a:pt x="1380" y="1033"/>
                  <a:pt x="1376" y="1026"/>
                </a:cubicBezTo>
                <a:cubicBezTo>
                  <a:pt x="1372" y="1020"/>
                  <a:pt x="1365" y="1024"/>
                  <a:pt x="1358" y="1018"/>
                </a:cubicBezTo>
                <a:cubicBezTo>
                  <a:pt x="1352" y="1012"/>
                  <a:pt x="1356" y="999"/>
                  <a:pt x="1356" y="999"/>
                </a:cubicBezTo>
                <a:cubicBezTo>
                  <a:pt x="1350" y="999"/>
                  <a:pt x="1350" y="999"/>
                  <a:pt x="1350" y="999"/>
                </a:cubicBezTo>
                <a:cubicBezTo>
                  <a:pt x="1341" y="977"/>
                  <a:pt x="1341" y="977"/>
                  <a:pt x="1341" y="977"/>
                </a:cubicBezTo>
                <a:cubicBezTo>
                  <a:pt x="1341" y="964"/>
                  <a:pt x="1341" y="964"/>
                  <a:pt x="1341" y="964"/>
                </a:cubicBezTo>
                <a:cubicBezTo>
                  <a:pt x="1343" y="961"/>
                  <a:pt x="1343" y="961"/>
                  <a:pt x="1343" y="961"/>
                </a:cubicBezTo>
                <a:cubicBezTo>
                  <a:pt x="1343" y="961"/>
                  <a:pt x="1342" y="959"/>
                  <a:pt x="1339" y="959"/>
                </a:cubicBezTo>
                <a:cubicBezTo>
                  <a:pt x="1335" y="960"/>
                  <a:pt x="1338" y="972"/>
                  <a:pt x="1338" y="972"/>
                </a:cubicBezTo>
                <a:cubicBezTo>
                  <a:pt x="1342" y="993"/>
                  <a:pt x="1342" y="993"/>
                  <a:pt x="1342" y="993"/>
                </a:cubicBezTo>
                <a:cubicBezTo>
                  <a:pt x="1339" y="992"/>
                  <a:pt x="1339" y="992"/>
                  <a:pt x="1339" y="992"/>
                </a:cubicBezTo>
                <a:cubicBezTo>
                  <a:pt x="1337" y="974"/>
                  <a:pt x="1337" y="974"/>
                  <a:pt x="1337" y="974"/>
                </a:cubicBezTo>
                <a:cubicBezTo>
                  <a:pt x="1333" y="973"/>
                  <a:pt x="1333" y="973"/>
                  <a:pt x="1333" y="973"/>
                </a:cubicBezTo>
                <a:cubicBezTo>
                  <a:pt x="1313" y="957"/>
                  <a:pt x="1313" y="957"/>
                  <a:pt x="1313" y="957"/>
                </a:cubicBezTo>
                <a:cubicBezTo>
                  <a:pt x="1313" y="957"/>
                  <a:pt x="1310" y="960"/>
                  <a:pt x="1308" y="960"/>
                </a:cubicBezTo>
                <a:cubicBezTo>
                  <a:pt x="1306" y="960"/>
                  <a:pt x="1304" y="955"/>
                  <a:pt x="1301" y="952"/>
                </a:cubicBezTo>
                <a:cubicBezTo>
                  <a:pt x="1297" y="950"/>
                  <a:pt x="1286" y="956"/>
                  <a:pt x="1286" y="956"/>
                </a:cubicBezTo>
                <a:cubicBezTo>
                  <a:pt x="1286" y="956"/>
                  <a:pt x="1277" y="946"/>
                  <a:pt x="1275" y="942"/>
                </a:cubicBezTo>
                <a:cubicBezTo>
                  <a:pt x="1273" y="936"/>
                  <a:pt x="1281" y="930"/>
                  <a:pt x="1285" y="924"/>
                </a:cubicBezTo>
                <a:cubicBezTo>
                  <a:pt x="1290" y="917"/>
                  <a:pt x="1287" y="902"/>
                  <a:pt x="1287" y="902"/>
                </a:cubicBezTo>
                <a:cubicBezTo>
                  <a:pt x="1283" y="899"/>
                  <a:pt x="1283" y="899"/>
                  <a:pt x="1283" y="899"/>
                </a:cubicBezTo>
                <a:cubicBezTo>
                  <a:pt x="1287" y="894"/>
                  <a:pt x="1287" y="894"/>
                  <a:pt x="1287" y="894"/>
                </a:cubicBezTo>
                <a:cubicBezTo>
                  <a:pt x="1284" y="893"/>
                  <a:pt x="1284" y="893"/>
                  <a:pt x="1284" y="893"/>
                </a:cubicBezTo>
                <a:cubicBezTo>
                  <a:pt x="1283" y="877"/>
                  <a:pt x="1283" y="877"/>
                  <a:pt x="1283" y="877"/>
                </a:cubicBezTo>
                <a:cubicBezTo>
                  <a:pt x="1286" y="870"/>
                  <a:pt x="1286" y="870"/>
                  <a:pt x="1286" y="870"/>
                </a:cubicBezTo>
                <a:cubicBezTo>
                  <a:pt x="1286" y="870"/>
                  <a:pt x="1280" y="865"/>
                  <a:pt x="1281" y="862"/>
                </a:cubicBezTo>
                <a:cubicBezTo>
                  <a:pt x="1282" y="858"/>
                  <a:pt x="1291" y="864"/>
                  <a:pt x="1296" y="865"/>
                </a:cubicBezTo>
                <a:cubicBezTo>
                  <a:pt x="1300" y="865"/>
                  <a:pt x="1299" y="862"/>
                  <a:pt x="1299" y="862"/>
                </a:cubicBezTo>
                <a:cubicBezTo>
                  <a:pt x="1299" y="862"/>
                  <a:pt x="1291" y="856"/>
                  <a:pt x="1293" y="853"/>
                </a:cubicBezTo>
                <a:cubicBezTo>
                  <a:pt x="1296" y="850"/>
                  <a:pt x="1306" y="844"/>
                  <a:pt x="1306" y="844"/>
                </a:cubicBezTo>
                <a:cubicBezTo>
                  <a:pt x="1313" y="846"/>
                  <a:pt x="1313" y="846"/>
                  <a:pt x="1313" y="846"/>
                </a:cubicBezTo>
                <a:cubicBezTo>
                  <a:pt x="1317" y="845"/>
                  <a:pt x="1317" y="845"/>
                  <a:pt x="1317" y="845"/>
                </a:cubicBezTo>
                <a:cubicBezTo>
                  <a:pt x="1305" y="836"/>
                  <a:pt x="1305" y="836"/>
                  <a:pt x="1305" y="836"/>
                </a:cubicBezTo>
                <a:cubicBezTo>
                  <a:pt x="1308" y="831"/>
                  <a:pt x="1308" y="831"/>
                  <a:pt x="1308" y="831"/>
                </a:cubicBezTo>
                <a:cubicBezTo>
                  <a:pt x="1322" y="838"/>
                  <a:pt x="1322" y="838"/>
                  <a:pt x="1322" y="838"/>
                </a:cubicBezTo>
                <a:cubicBezTo>
                  <a:pt x="1327" y="836"/>
                  <a:pt x="1327" y="836"/>
                  <a:pt x="1327" y="836"/>
                </a:cubicBezTo>
                <a:cubicBezTo>
                  <a:pt x="1320" y="832"/>
                  <a:pt x="1320" y="832"/>
                  <a:pt x="1320" y="832"/>
                </a:cubicBezTo>
                <a:cubicBezTo>
                  <a:pt x="1323" y="825"/>
                  <a:pt x="1323" y="825"/>
                  <a:pt x="1323" y="825"/>
                </a:cubicBezTo>
                <a:cubicBezTo>
                  <a:pt x="1313" y="820"/>
                  <a:pt x="1313" y="820"/>
                  <a:pt x="1313" y="820"/>
                </a:cubicBezTo>
                <a:cubicBezTo>
                  <a:pt x="1314" y="815"/>
                  <a:pt x="1314" y="815"/>
                  <a:pt x="1314" y="815"/>
                </a:cubicBezTo>
                <a:cubicBezTo>
                  <a:pt x="1322" y="817"/>
                  <a:pt x="1322" y="817"/>
                  <a:pt x="1322" y="817"/>
                </a:cubicBezTo>
                <a:cubicBezTo>
                  <a:pt x="1325" y="817"/>
                  <a:pt x="1325" y="817"/>
                  <a:pt x="1325" y="817"/>
                </a:cubicBezTo>
                <a:cubicBezTo>
                  <a:pt x="1318" y="812"/>
                  <a:pt x="1318" y="812"/>
                  <a:pt x="1318" y="812"/>
                </a:cubicBezTo>
                <a:cubicBezTo>
                  <a:pt x="1323" y="809"/>
                  <a:pt x="1323" y="809"/>
                  <a:pt x="1323" y="809"/>
                </a:cubicBezTo>
                <a:cubicBezTo>
                  <a:pt x="1331" y="813"/>
                  <a:pt x="1331" y="813"/>
                  <a:pt x="1331" y="813"/>
                </a:cubicBezTo>
                <a:cubicBezTo>
                  <a:pt x="1331" y="813"/>
                  <a:pt x="1331" y="806"/>
                  <a:pt x="1329" y="803"/>
                </a:cubicBezTo>
                <a:cubicBezTo>
                  <a:pt x="1326" y="800"/>
                  <a:pt x="1319" y="801"/>
                  <a:pt x="1320" y="797"/>
                </a:cubicBezTo>
                <a:cubicBezTo>
                  <a:pt x="1321" y="791"/>
                  <a:pt x="1332" y="792"/>
                  <a:pt x="1332" y="792"/>
                </a:cubicBezTo>
                <a:cubicBezTo>
                  <a:pt x="1324" y="788"/>
                  <a:pt x="1324" y="788"/>
                  <a:pt x="1324" y="788"/>
                </a:cubicBezTo>
                <a:cubicBezTo>
                  <a:pt x="1324" y="788"/>
                  <a:pt x="1301" y="792"/>
                  <a:pt x="1290" y="791"/>
                </a:cubicBezTo>
                <a:cubicBezTo>
                  <a:pt x="1281" y="790"/>
                  <a:pt x="1280" y="784"/>
                  <a:pt x="1284" y="777"/>
                </a:cubicBezTo>
                <a:cubicBezTo>
                  <a:pt x="1288" y="772"/>
                  <a:pt x="1298" y="778"/>
                  <a:pt x="1302" y="774"/>
                </a:cubicBezTo>
                <a:cubicBezTo>
                  <a:pt x="1307" y="769"/>
                  <a:pt x="1288" y="762"/>
                  <a:pt x="1281" y="760"/>
                </a:cubicBezTo>
                <a:cubicBezTo>
                  <a:pt x="1273" y="758"/>
                  <a:pt x="1268" y="747"/>
                  <a:pt x="1263" y="744"/>
                </a:cubicBezTo>
                <a:cubicBezTo>
                  <a:pt x="1257" y="742"/>
                  <a:pt x="1256" y="746"/>
                  <a:pt x="1249" y="746"/>
                </a:cubicBezTo>
                <a:cubicBezTo>
                  <a:pt x="1242" y="746"/>
                  <a:pt x="1241" y="735"/>
                  <a:pt x="1232" y="732"/>
                </a:cubicBezTo>
                <a:cubicBezTo>
                  <a:pt x="1222" y="729"/>
                  <a:pt x="1225" y="741"/>
                  <a:pt x="1218" y="743"/>
                </a:cubicBezTo>
                <a:cubicBezTo>
                  <a:pt x="1211" y="745"/>
                  <a:pt x="1206" y="744"/>
                  <a:pt x="1206" y="744"/>
                </a:cubicBezTo>
                <a:cubicBezTo>
                  <a:pt x="1210" y="752"/>
                  <a:pt x="1210" y="752"/>
                  <a:pt x="1210" y="752"/>
                </a:cubicBezTo>
                <a:cubicBezTo>
                  <a:pt x="1210" y="752"/>
                  <a:pt x="1198" y="752"/>
                  <a:pt x="1192" y="750"/>
                </a:cubicBezTo>
                <a:cubicBezTo>
                  <a:pt x="1187" y="749"/>
                  <a:pt x="1188" y="742"/>
                  <a:pt x="1189" y="740"/>
                </a:cubicBezTo>
                <a:cubicBezTo>
                  <a:pt x="1191" y="737"/>
                  <a:pt x="1186" y="735"/>
                  <a:pt x="1184" y="732"/>
                </a:cubicBezTo>
                <a:cubicBezTo>
                  <a:pt x="1181" y="730"/>
                  <a:pt x="1181" y="726"/>
                  <a:pt x="1181" y="726"/>
                </a:cubicBezTo>
                <a:cubicBezTo>
                  <a:pt x="1152" y="732"/>
                  <a:pt x="1152" y="732"/>
                  <a:pt x="1152" y="732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6" y="693"/>
                  <a:pt x="1152" y="683"/>
                  <a:pt x="1149" y="675"/>
                </a:cubicBezTo>
                <a:cubicBezTo>
                  <a:pt x="1146" y="666"/>
                  <a:pt x="1136" y="668"/>
                  <a:pt x="1136" y="668"/>
                </a:cubicBezTo>
                <a:cubicBezTo>
                  <a:pt x="1124" y="633"/>
                  <a:pt x="1124" y="633"/>
                  <a:pt x="1124" y="633"/>
                </a:cubicBezTo>
                <a:cubicBezTo>
                  <a:pt x="1133" y="618"/>
                  <a:pt x="1133" y="618"/>
                  <a:pt x="1133" y="618"/>
                </a:cubicBezTo>
                <a:cubicBezTo>
                  <a:pt x="1134" y="613"/>
                  <a:pt x="1125" y="612"/>
                  <a:pt x="1125" y="604"/>
                </a:cubicBezTo>
                <a:cubicBezTo>
                  <a:pt x="1124" y="597"/>
                  <a:pt x="1128" y="590"/>
                  <a:pt x="1138" y="590"/>
                </a:cubicBezTo>
                <a:cubicBezTo>
                  <a:pt x="1146" y="590"/>
                  <a:pt x="1158" y="599"/>
                  <a:pt x="1161" y="604"/>
                </a:cubicBezTo>
                <a:cubicBezTo>
                  <a:pt x="1165" y="611"/>
                  <a:pt x="1172" y="610"/>
                  <a:pt x="1178" y="610"/>
                </a:cubicBezTo>
                <a:cubicBezTo>
                  <a:pt x="1184" y="610"/>
                  <a:pt x="1190" y="596"/>
                  <a:pt x="1191" y="586"/>
                </a:cubicBezTo>
                <a:cubicBezTo>
                  <a:pt x="1192" y="577"/>
                  <a:pt x="1185" y="585"/>
                  <a:pt x="1185" y="585"/>
                </a:cubicBezTo>
                <a:cubicBezTo>
                  <a:pt x="1185" y="585"/>
                  <a:pt x="1182" y="580"/>
                  <a:pt x="1177" y="578"/>
                </a:cubicBezTo>
                <a:cubicBezTo>
                  <a:pt x="1173" y="574"/>
                  <a:pt x="1163" y="562"/>
                  <a:pt x="1163" y="562"/>
                </a:cubicBezTo>
                <a:cubicBezTo>
                  <a:pt x="1159" y="562"/>
                  <a:pt x="1159" y="562"/>
                  <a:pt x="1159" y="562"/>
                </a:cubicBezTo>
                <a:cubicBezTo>
                  <a:pt x="1160" y="558"/>
                  <a:pt x="1160" y="558"/>
                  <a:pt x="1160" y="558"/>
                </a:cubicBezTo>
                <a:cubicBezTo>
                  <a:pt x="1160" y="558"/>
                  <a:pt x="1165" y="556"/>
                  <a:pt x="1171" y="555"/>
                </a:cubicBezTo>
                <a:cubicBezTo>
                  <a:pt x="1177" y="554"/>
                  <a:pt x="1175" y="538"/>
                  <a:pt x="1175" y="538"/>
                </a:cubicBezTo>
                <a:cubicBezTo>
                  <a:pt x="1175" y="538"/>
                  <a:pt x="1182" y="533"/>
                  <a:pt x="1183" y="527"/>
                </a:cubicBezTo>
                <a:cubicBezTo>
                  <a:pt x="1185" y="523"/>
                  <a:pt x="1175" y="524"/>
                  <a:pt x="1175" y="524"/>
                </a:cubicBezTo>
                <a:cubicBezTo>
                  <a:pt x="1173" y="514"/>
                  <a:pt x="1173" y="514"/>
                  <a:pt x="1173" y="514"/>
                </a:cubicBezTo>
                <a:cubicBezTo>
                  <a:pt x="1183" y="508"/>
                  <a:pt x="1183" y="508"/>
                  <a:pt x="1183" y="508"/>
                </a:cubicBezTo>
                <a:cubicBezTo>
                  <a:pt x="1189" y="497"/>
                  <a:pt x="1189" y="497"/>
                  <a:pt x="1189" y="497"/>
                </a:cubicBezTo>
                <a:cubicBezTo>
                  <a:pt x="1189" y="497"/>
                  <a:pt x="1202" y="489"/>
                  <a:pt x="1202" y="486"/>
                </a:cubicBezTo>
                <a:cubicBezTo>
                  <a:pt x="1203" y="482"/>
                  <a:pt x="1196" y="483"/>
                  <a:pt x="1195" y="479"/>
                </a:cubicBezTo>
                <a:cubicBezTo>
                  <a:pt x="1194" y="477"/>
                  <a:pt x="1204" y="475"/>
                  <a:pt x="1204" y="472"/>
                </a:cubicBezTo>
                <a:cubicBezTo>
                  <a:pt x="1204" y="470"/>
                  <a:pt x="1199" y="463"/>
                  <a:pt x="1201" y="461"/>
                </a:cubicBezTo>
                <a:cubicBezTo>
                  <a:pt x="1203" y="459"/>
                  <a:pt x="1208" y="456"/>
                  <a:pt x="1208" y="456"/>
                </a:cubicBezTo>
                <a:cubicBezTo>
                  <a:pt x="1201" y="450"/>
                  <a:pt x="1201" y="450"/>
                  <a:pt x="1201" y="450"/>
                </a:cubicBezTo>
                <a:cubicBezTo>
                  <a:pt x="1212" y="450"/>
                  <a:pt x="1212" y="450"/>
                  <a:pt x="1212" y="450"/>
                </a:cubicBezTo>
                <a:cubicBezTo>
                  <a:pt x="1212" y="450"/>
                  <a:pt x="1223" y="443"/>
                  <a:pt x="1226" y="444"/>
                </a:cubicBezTo>
                <a:cubicBezTo>
                  <a:pt x="1229" y="445"/>
                  <a:pt x="1223" y="455"/>
                  <a:pt x="1228" y="456"/>
                </a:cubicBezTo>
                <a:cubicBezTo>
                  <a:pt x="1234" y="458"/>
                  <a:pt x="1235" y="445"/>
                  <a:pt x="1235" y="445"/>
                </a:cubicBezTo>
                <a:cubicBezTo>
                  <a:pt x="1235" y="445"/>
                  <a:pt x="1240" y="446"/>
                  <a:pt x="1243" y="444"/>
                </a:cubicBezTo>
                <a:cubicBezTo>
                  <a:pt x="1247" y="442"/>
                  <a:pt x="1238" y="436"/>
                  <a:pt x="1240" y="431"/>
                </a:cubicBezTo>
                <a:cubicBezTo>
                  <a:pt x="1242" y="427"/>
                  <a:pt x="1251" y="427"/>
                  <a:pt x="1251" y="427"/>
                </a:cubicBezTo>
                <a:cubicBezTo>
                  <a:pt x="1249" y="420"/>
                  <a:pt x="1249" y="420"/>
                  <a:pt x="1249" y="420"/>
                </a:cubicBezTo>
                <a:cubicBezTo>
                  <a:pt x="1253" y="418"/>
                  <a:pt x="1253" y="418"/>
                  <a:pt x="1253" y="418"/>
                </a:cubicBezTo>
                <a:cubicBezTo>
                  <a:pt x="1253" y="418"/>
                  <a:pt x="1269" y="428"/>
                  <a:pt x="1275" y="427"/>
                </a:cubicBezTo>
                <a:cubicBezTo>
                  <a:pt x="1281" y="427"/>
                  <a:pt x="1277" y="421"/>
                  <a:pt x="1277" y="421"/>
                </a:cubicBezTo>
                <a:cubicBezTo>
                  <a:pt x="1285" y="421"/>
                  <a:pt x="1285" y="421"/>
                  <a:pt x="1285" y="421"/>
                </a:cubicBezTo>
                <a:cubicBezTo>
                  <a:pt x="1285" y="421"/>
                  <a:pt x="1298" y="409"/>
                  <a:pt x="1306" y="408"/>
                </a:cubicBezTo>
                <a:cubicBezTo>
                  <a:pt x="1315" y="407"/>
                  <a:pt x="1313" y="415"/>
                  <a:pt x="1318" y="416"/>
                </a:cubicBezTo>
                <a:cubicBezTo>
                  <a:pt x="1322" y="418"/>
                  <a:pt x="1323" y="416"/>
                  <a:pt x="1326" y="412"/>
                </a:cubicBezTo>
                <a:cubicBezTo>
                  <a:pt x="1329" y="409"/>
                  <a:pt x="1334" y="410"/>
                  <a:pt x="1339" y="414"/>
                </a:cubicBezTo>
                <a:cubicBezTo>
                  <a:pt x="1345" y="419"/>
                  <a:pt x="1351" y="418"/>
                  <a:pt x="1356" y="418"/>
                </a:cubicBezTo>
                <a:cubicBezTo>
                  <a:pt x="1362" y="418"/>
                  <a:pt x="1363" y="419"/>
                  <a:pt x="1363" y="423"/>
                </a:cubicBezTo>
                <a:cubicBezTo>
                  <a:pt x="1363" y="426"/>
                  <a:pt x="1366" y="432"/>
                  <a:pt x="1370" y="435"/>
                </a:cubicBezTo>
                <a:cubicBezTo>
                  <a:pt x="1375" y="438"/>
                  <a:pt x="1376" y="430"/>
                  <a:pt x="1378" y="426"/>
                </a:cubicBezTo>
                <a:cubicBezTo>
                  <a:pt x="1379" y="422"/>
                  <a:pt x="1371" y="422"/>
                  <a:pt x="1369" y="418"/>
                </a:cubicBezTo>
                <a:cubicBezTo>
                  <a:pt x="1367" y="412"/>
                  <a:pt x="1362" y="413"/>
                  <a:pt x="1358" y="413"/>
                </a:cubicBezTo>
                <a:cubicBezTo>
                  <a:pt x="1356" y="412"/>
                  <a:pt x="1356" y="409"/>
                  <a:pt x="1358" y="405"/>
                </a:cubicBezTo>
                <a:cubicBezTo>
                  <a:pt x="1360" y="400"/>
                  <a:pt x="1372" y="405"/>
                  <a:pt x="1372" y="405"/>
                </a:cubicBezTo>
                <a:cubicBezTo>
                  <a:pt x="1372" y="405"/>
                  <a:pt x="1375" y="403"/>
                  <a:pt x="1379" y="403"/>
                </a:cubicBezTo>
                <a:cubicBezTo>
                  <a:pt x="1382" y="404"/>
                  <a:pt x="1382" y="407"/>
                  <a:pt x="1382" y="407"/>
                </a:cubicBezTo>
                <a:cubicBezTo>
                  <a:pt x="1414" y="404"/>
                  <a:pt x="1414" y="404"/>
                  <a:pt x="1414" y="404"/>
                </a:cubicBezTo>
                <a:cubicBezTo>
                  <a:pt x="1414" y="404"/>
                  <a:pt x="1418" y="392"/>
                  <a:pt x="1420" y="387"/>
                </a:cubicBezTo>
                <a:cubicBezTo>
                  <a:pt x="1422" y="380"/>
                  <a:pt x="1416" y="374"/>
                  <a:pt x="1416" y="374"/>
                </a:cubicBezTo>
                <a:cubicBezTo>
                  <a:pt x="1421" y="372"/>
                  <a:pt x="1421" y="372"/>
                  <a:pt x="1421" y="372"/>
                </a:cubicBezTo>
                <a:cubicBezTo>
                  <a:pt x="1420" y="357"/>
                  <a:pt x="1420" y="357"/>
                  <a:pt x="1420" y="357"/>
                </a:cubicBezTo>
                <a:cubicBezTo>
                  <a:pt x="1420" y="357"/>
                  <a:pt x="1427" y="361"/>
                  <a:pt x="1431" y="361"/>
                </a:cubicBezTo>
                <a:cubicBezTo>
                  <a:pt x="1435" y="360"/>
                  <a:pt x="1430" y="352"/>
                  <a:pt x="1430" y="352"/>
                </a:cubicBezTo>
                <a:cubicBezTo>
                  <a:pt x="1442" y="343"/>
                  <a:pt x="1442" y="343"/>
                  <a:pt x="1442" y="343"/>
                </a:cubicBezTo>
                <a:cubicBezTo>
                  <a:pt x="1442" y="343"/>
                  <a:pt x="1456" y="348"/>
                  <a:pt x="1461" y="346"/>
                </a:cubicBezTo>
                <a:cubicBezTo>
                  <a:pt x="1464" y="344"/>
                  <a:pt x="1460" y="340"/>
                  <a:pt x="1461" y="337"/>
                </a:cubicBezTo>
                <a:cubicBezTo>
                  <a:pt x="1462" y="336"/>
                  <a:pt x="1469" y="336"/>
                  <a:pt x="1469" y="336"/>
                </a:cubicBezTo>
                <a:cubicBezTo>
                  <a:pt x="1460" y="327"/>
                  <a:pt x="1460" y="327"/>
                  <a:pt x="1460" y="327"/>
                </a:cubicBezTo>
                <a:cubicBezTo>
                  <a:pt x="1460" y="327"/>
                  <a:pt x="1477" y="320"/>
                  <a:pt x="1479" y="318"/>
                </a:cubicBezTo>
                <a:cubicBezTo>
                  <a:pt x="1482" y="316"/>
                  <a:pt x="1478" y="309"/>
                  <a:pt x="1478" y="309"/>
                </a:cubicBezTo>
                <a:cubicBezTo>
                  <a:pt x="1478" y="309"/>
                  <a:pt x="1483" y="308"/>
                  <a:pt x="1488" y="306"/>
                </a:cubicBezTo>
                <a:cubicBezTo>
                  <a:pt x="1494" y="306"/>
                  <a:pt x="1494" y="312"/>
                  <a:pt x="1503" y="317"/>
                </a:cubicBezTo>
                <a:cubicBezTo>
                  <a:pt x="1511" y="321"/>
                  <a:pt x="1523" y="314"/>
                  <a:pt x="1532" y="310"/>
                </a:cubicBezTo>
                <a:cubicBezTo>
                  <a:pt x="1532" y="229"/>
                  <a:pt x="1532" y="229"/>
                  <a:pt x="1532" y="229"/>
                </a:cubicBezTo>
                <a:lnTo>
                  <a:pt x="1522" y="230"/>
                </a:lnTo>
                <a:close/>
                <a:moveTo>
                  <a:pt x="375" y="212"/>
                </a:moveTo>
                <a:cubicBezTo>
                  <a:pt x="373" y="220"/>
                  <a:pt x="367" y="219"/>
                  <a:pt x="367" y="219"/>
                </a:cubicBezTo>
                <a:cubicBezTo>
                  <a:pt x="367" y="219"/>
                  <a:pt x="377" y="237"/>
                  <a:pt x="372" y="240"/>
                </a:cubicBezTo>
                <a:cubicBezTo>
                  <a:pt x="366" y="243"/>
                  <a:pt x="357" y="240"/>
                  <a:pt x="357" y="240"/>
                </a:cubicBezTo>
                <a:cubicBezTo>
                  <a:pt x="346" y="241"/>
                  <a:pt x="346" y="241"/>
                  <a:pt x="346" y="241"/>
                </a:cubicBezTo>
                <a:cubicBezTo>
                  <a:pt x="340" y="250"/>
                  <a:pt x="340" y="250"/>
                  <a:pt x="340" y="250"/>
                </a:cubicBezTo>
                <a:cubicBezTo>
                  <a:pt x="340" y="250"/>
                  <a:pt x="350" y="264"/>
                  <a:pt x="341" y="264"/>
                </a:cubicBezTo>
                <a:cubicBezTo>
                  <a:pt x="334" y="265"/>
                  <a:pt x="324" y="264"/>
                  <a:pt x="324" y="264"/>
                </a:cubicBezTo>
                <a:cubicBezTo>
                  <a:pt x="324" y="252"/>
                  <a:pt x="324" y="252"/>
                  <a:pt x="324" y="252"/>
                </a:cubicBezTo>
                <a:cubicBezTo>
                  <a:pt x="316" y="248"/>
                  <a:pt x="316" y="248"/>
                  <a:pt x="316" y="248"/>
                </a:cubicBezTo>
                <a:cubicBezTo>
                  <a:pt x="316" y="248"/>
                  <a:pt x="319" y="242"/>
                  <a:pt x="313" y="237"/>
                </a:cubicBezTo>
                <a:cubicBezTo>
                  <a:pt x="307" y="232"/>
                  <a:pt x="299" y="226"/>
                  <a:pt x="299" y="226"/>
                </a:cubicBezTo>
                <a:cubicBezTo>
                  <a:pt x="299" y="226"/>
                  <a:pt x="299" y="220"/>
                  <a:pt x="295" y="215"/>
                </a:cubicBezTo>
                <a:cubicBezTo>
                  <a:pt x="291" y="209"/>
                  <a:pt x="266" y="203"/>
                  <a:pt x="266" y="198"/>
                </a:cubicBezTo>
                <a:cubicBezTo>
                  <a:pt x="267" y="192"/>
                  <a:pt x="277" y="188"/>
                  <a:pt x="277" y="188"/>
                </a:cubicBezTo>
                <a:cubicBezTo>
                  <a:pt x="275" y="178"/>
                  <a:pt x="275" y="178"/>
                  <a:pt x="275" y="178"/>
                </a:cubicBezTo>
                <a:cubicBezTo>
                  <a:pt x="275" y="178"/>
                  <a:pt x="285" y="174"/>
                  <a:pt x="285" y="170"/>
                </a:cubicBezTo>
                <a:cubicBezTo>
                  <a:pt x="285" y="164"/>
                  <a:pt x="286" y="156"/>
                  <a:pt x="286" y="156"/>
                </a:cubicBezTo>
                <a:cubicBezTo>
                  <a:pt x="291" y="157"/>
                  <a:pt x="297" y="158"/>
                  <a:pt x="297" y="158"/>
                </a:cubicBezTo>
                <a:cubicBezTo>
                  <a:pt x="301" y="163"/>
                  <a:pt x="301" y="163"/>
                  <a:pt x="301" y="163"/>
                </a:cubicBezTo>
                <a:cubicBezTo>
                  <a:pt x="302" y="160"/>
                  <a:pt x="302" y="160"/>
                  <a:pt x="302" y="160"/>
                </a:cubicBezTo>
                <a:cubicBezTo>
                  <a:pt x="310" y="160"/>
                  <a:pt x="310" y="160"/>
                  <a:pt x="310" y="160"/>
                </a:cubicBezTo>
                <a:cubicBezTo>
                  <a:pt x="316" y="169"/>
                  <a:pt x="316" y="169"/>
                  <a:pt x="316" y="169"/>
                </a:cubicBezTo>
                <a:cubicBezTo>
                  <a:pt x="319" y="166"/>
                  <a:pt x="319" y="166"/>
                  <a:pt x="319" y="166"/>
                </a:cubicBezTo>
                <a:cubicBezTo>
                  <a:pt x="325" y="173"/>
                  <a:pt x="325" y="173"/>
                  <a:pt x="325" y="173"/>
                </a:cubicBezTo>
                <a:cubicBezTo>
                  <a:pt x="315" y="173"/>
                  <a:pt x="315" y="173"/>
                  <a:pt x="315" y="173"/>
                </a:cubicBezTo>
                <a:cubicBezTo>
                  <a:pt x="315" y="173"/>
                  <a:pt x="313" y="176"/>
                  <a:pt x="316" y="177"/>
                </a:cubicBezTo>
                <a:cubicBezTo>
                  <a:pt x="319" y="178"/>
                  <a:pt x="321" y="175"/>
                  <a:pt x="321" y="175"/>
                </a:cubicBezTo>
                <a:cubicBezTo>
                  <a:pt x="321" y="175"/>
                  <a:pt x="341" y="173"/>
                  <a:pt x="349" y="178"/>
                </a:cubicBezTo>
                <a:cubicBezTo>
                  <a:pt x="355" y="185"/>
                  <a:pt x="356" y="189"/>
                  <a:pt x="356" y="189"/>
                </a:cubicBezTo>
                <a:cubicBezTo>
                  <a:pt x="366" y="194"/>
                  <a:pt x="366" y="194"/>
                  <a:pt x="366" y="194"/>
                </a:cubicBezTo>
                <a:cubicBezTo>
                  <a:pt x="369" y="204"/>
                  <a:pt x="369" y="204"/>
                  <a:pt x="369" y="204"/>
                </a:cubicBezTo>
                <a:cubicBezTo>
                  <a:pt x="369" y="204"/>
                  <a:pt x="376" y="205"/>
                  <a:pt x="375" y="212"/>
                </a:cubicBezTo>
                <a:close/>
                <a:moveTo>
                  <a:pt x="464" y="146"/>
                </a:moveTo>
                <a:cubicBezTo>
                  <a:pt x="462" y="151"/>
                  <a:pt x="462" y="158"/>
                  <a:pt x="462" y="158"/>
                </a:cubicBezTo>
                <a:cubicBezTo>
                  <a:pt x="449" y="160"/>
                  <a:pt x="449" y="160"/>
                  <a:pt x="449" y="160"/>
                </a:cubicBezTo>
                <a:cubicBezTo>
                  <a:pt x="449" y="160"/>
                  <a:pt x="454" y="151"/>
                  <a:pt x="446" y="142"/>
                </a:cubicBezTo>
                <a:cubicBezTo>
                  <a:pt x="437" y="132"/>
                  <a:pt x="425" y="131"/>
                  <a:pt x="425" y="131"/>
                </a:cubicBezTo>
                <a:cubicBezTo>
                  <a:pt x="408" y="128"/>
                  <a:pt x="408" y="128"/>
                  <a:pt x="408" y="128"/>
                </a:cubicBezTo>
                <a:cubicBezTo>
                  <a:pt x="388" y="111"/>
                  <a:pt x="388" y="111"/>
                  <a:pt x="388" y="111"/>
                </a:cubicBezTo>
                <a:cubicBezTo>
                  <a:pt x="398" y="117"/>
                  <a:pt x="398" y="117"/>
                  <a:pt x="398" y="117"/>
                </a:cubicBezTo>
                <a:cubicBezTo>
                  <a:pt x="401" y="117"/>
                  <a:pt x="401" y="117"/>
                  <a:pt x="401" y="117"/>
                </a:cubicBezTo>
                <a:cubicBezTo>
                  <a:pt x="401" y="108"/>
                  <a:pt x="401" y="108"/>
                  <a:pt x="401" y="108"/>
                </a:cubicBezTo>
                <a:cubicBezTo>
                  <a:pt x="392" y="103"/>
                  <a:pt x="392" y="103"/>
                  <a:pt x="392" y="103"/>
                </a:cubicBezTo>
                <a:cubicBezTo>
                  <a:pt x="389" y="101"/>
                  <a:pt x="389" y="101"/>
                  <a:pt x="389" y="101"/>
                </a:cubicBezTo>
                <a:cubicBezTo>
                  <a:pt x="381" y="92"/>
                  <a:pt x="381" y="92"/>
                  <a:pt x="381" y="92"/>
                </a:cubicBezTo>
                <a:cubicBezTo>
                  <a:pt x="373" y="84"/>
                  <a:pt x="373" y="84"/>
                  <a:pt x="373" y="84"/>
                </a:cubicBezTo>
                <a:cubicBezTo>
                  <a:pt x="375" y="84"/>
                  <a:pt x="375" y="84"/>
                  <a:pt x="375" y="84"/>
                </a:cubicBezTo>
                <a:cubicBezTo>
                  <a:pt x="384" y="90"/>
                  <a:pt x="384" y="90"/>
                  <a:pt x="384" y="90"/>
                </a:cubicBezTo>
                <a:cubicBezTo>
                  <a:pt x="386" y="95"/>
                  <a:pt x="386" y="95"/>
                  <a:pt x="386" y="95"/>
                </a:cubicBezTo>
                <a:cubicBezTo>
                  <a:pt x="401" y="103"/>
                  <a:pt x="401" y="103"/>
                  <a:pt x="401" y="103"/>
                </a:cubicBezTo>
                <a:cubicBezTo>
                  <a:pt x="401" y="100"/>
                  <a:pt x="401" y="100"/>
                  <a:pt x="401" y="100"/>
                </a:cubicBezTo>
                <a:cubicBezTo>
                  <a:pt x="395" y="92"/>
                  <a:pt x="395" y="92"/>
                  <a:pt x="395" y="92"/>
                </a:cubicBezTo>
                <a:cubicBezTo>
                  <a:pt x="399" y="92"/>
                  <a:pt x="399" y="92"/>
                  <a:pt x="399" y="92"/>
                </a:cubicBezTo>
                <a:cubicBezTo>
                  <a:pt x="385" y="80"/>
                  <a:pt x="385" y="80"/>
                  <a:pt x="385" y="80"/>
                </a:cubicBezTo>
                <a:cubicBezTo>
                  <a:pt x="398" y="87"/>
                  <a:pt x="398" y="87"/>
                  <a:pt x="398" y="87"/>
                </a:cubicBezTo>
                <a:cubicBezTo>
                  <a:pt x="385" y="72"/>
                  <a:pt x="385" y="72"/>
                  <a:pt x="385" y="72"/>
                </a:cubicBezTo>
                <a:cubicBezTo>
                  <a:pt x="385" y="72"/>
                  <a:pt x="401" y="83"/>
                  <a:pt x="402" y="87"/>
                </a:cubicBezTo>
                <a:cubicBezTo>
                  <a:pt x="404" y="90"/>
                  <a:pt x="411" y="96"/>
                  <a:pt x="413" y="97"/>
                </a:cubicBezTo>
                <a:cubicBezTo>
                  <a:pt x="414" y="97"/>
                  <a:pt x="414" y="94"/>
                  <a:pt x="414" y="94"/>
                </a:cubicBezTo>
                <a:cubicBezTo>
                  <a:pt x="414" y="94"/>
                  <a:pt x="407" y="90"/>
                  <a:pt x="408" y="88"/>
                </a:cubicBezTo>
                <a:cubicBezTo>
                  <a:pt x="409" y="85"/>
                  <a:pt x="422" y="94"/>
                  <a:pt x="422" y="84"/>
                </a:cubicBezTo>
                <a:cubicBezTo>
                  <a:pt x="423" y="75"/>
                  <a:pt x="411" y="66"/>
                  <a:pt x="411" y="66"/>
                </a:cubicBezTo>
                <a:cubicBezTo>
                  <a:pt x="405" y="66"/>
                  <a:pt x="405" y="66"/>
                  <a:pt x="405" y="66"/>
                </a:cubicBezTo>
                <a:cubicBezTo>
                  <a:pt x="397" y="63"/>
                  <a:pt x="397" y="63"/>
                  <a:pt x="397" y="63"/>
                </a:cubicBezTo>
                <a:cubicBezTo>
                  <a:pt x="393" y="63"/>
                  <a:pt x="393" y="63"/>
                  <a:pt x="393" y="63"/>
                </a:cubicBezTo>
                <a:cubicBezTo>
                  <a:pt x="404" y="77"/>
                  <a:pt x="404" y="77"/>
                  <a:pt x="404" y="77"/>
                </a:cubicBezTo>
                <a:cubicBezTo>
                  <a:pt x="404" y="77"/>
                  <a:pt x="374" y="54"/>
                  <a:pt x="376" y="52"/>
                </a:cubicBezTo>
                <a:cubicBezTo>
                  <a:pt x="379" y="49"/>
                  <a:pt x="385" y="54"/>
                  <a:pt x="385" y="54"/>
                </a:cubicBezTo>
                <a:cubicBezTo>
                  <a:pt x="385" y="54"/>
                  <a:pt x="390" y="52"/>
                  <a:pt x="393" y="53"/>
                </a:cubicBezTo>
                <a:cubicBezTo>
                  <a:pt x="397" y="53"/>
                  <a:pt x="407" y="59"/>
                  <a:pt x="407" y="59"/>
                </a:cubicBezTo>
                <a:cubicBezTo>
                  <a:pt x="407" y="59"/>
                  <a:pt x="421" y="56"/>
                  <a:pt x="426" y="66"/>
                </a:cubicBezTo>
                <a:cubicBezTo>
                  <a:pt x="433" y="76"/>
                  <a:pt x="424" y="88"/>
                  <a:pt x="429" y="91"/>
                </a:cubicBezTo>
                <a:cubicBezTo>
                  <a:pt x="433" y="94"/>
                  <a:pt x="440" y="104"/>
                  <a:pt x="440" y="104"/>
                </a:cubicBezTo>
                <a:cubicBezTo>
                  <a:pt x="447" y="104"/>
                  <a:pt x="447" y="104"/>
                  <a:pt x="447" y="104"/>
                </a:cubicBezTo>
                <a:cubicBezTo>
                  <a:pt x="448" y="111"/>
                  <a:pt x="448" y="111"/>
                  <a:pt x="448" y="111"/>
                </a:cubicBezTo>
                <a:cubicBezTo>
                  <a:pt x="448" y="111"/>
                  <a:pt x="466" y="116"/>
                  <a:pt x="468" y="126"/>
                </a:cubicBezTo>
                <a:cubicBezTo>
                  <a:pt x="470" y="136"/>
                  <a:pt x="467" y="141"/>
                  <a:pt x="464" y="146"/>
                </a:cubicBezTo>
                <a:close/>
                <a:moveTo>
                  <a:pt x="109" y="652"/>
                </a:moveTo>
                <a:cubicBezTo>
                  <a:pt x="109" y="652"/>
                  <a:pt x="117" y="647"/>
                  <a:pt x="113" y="644"/>
                </a:cubicBezTo>
                <a:cubicBezTo>
                  <a:pt x="110" y="642"/>
                  <a:pt x="101" y="635"/>
                  <a:pt x="101" y="635"/>
                </a:cubicBezTo>
                <a:cubicBezTo>
                  <a:pt x="90" y="635"/>
                  <a:pt x="90" y="635"/>
                  <a:pt x="90" y="635"/>
                </a:cubicBezTo>
                <a:cubicBezTo>
                  <a:pt x="80" y="639"/>
                  <a:pt x="80" y="639"/>
                  <a:pt x="80" y="639"/>
                </a:cubicBezTo>
                <a:cubicBezTo>
                  <a:pt x="79" y="635"/>
                  <a:pt x="79" y="635"/>
                  <a:pt x="79" y="635"/>
                </a:cubicBezTo>
                <a:cubicBezTo>
                  <a:pt x="79" y="635"/>
                  <a:pt x="73" y="637"/>
                  <a:pt x="69" y="634"/>
                </a:cubicBezTo>
                <a:cubicBezTo>
                  <a:pt x="64" y="632"/>
                  <a:pt x="62" y="631"/>
                  <a:pt x="62" y="631"/>
                </a:cubicBezTo>
                <a:cubicBezTo>
                  <a:pt x="56" y="632"/>
                  <a:pt x="56" y="632"/>
                  <a:pt x="56" y="632"/>
                </a:cubicBezTo>
                <a:cubicBezTo>
                  <a:pt x="51" y="628"/>
                  <a:pt x="51" y="628"/>
                  <a:pt x="51" y="628"/>
                </a:cubicBezTo>
                <a:cubicBezTo>
                  <a:pt x="49" y="633"/>
                  <a:pt x="49" y="633"/>
                  <a:pt x="49" y="633"/>
                </a:cubicBezTo>
                <a:cubicBezTo>
                  <a:pt x="46" y="633"/>
                  <a:pt x="46" y="633"/>
                  <a:pt x="46" y="633"/>
                </a:cubicBezTo>
                <a:cubicBezTo>
                  <a:pt x="51" y="649"/>
                  <a:pt x="51" y="649"/>
                  <a:pt x="51" y="649"/>
                </a:cubicBezTo>
                <a:cubicBezTo>
                  <a:pt x="44" y="653"/>
                  <a:pt x="44" y="653"/>
                  <a:pt x="44" y="653"/>
                </a:cubicBezTo>
                <a:cubicBezTo>
                  <a:pt x="37" y="653"/>
                  <a:pt x="37" y="653"/>
                  <a:pt x="37" y="653"/>
                </a:cubicBezTo>
                <a:cubicBezTo>
                  <a:pt x="37" y="653"/>
                  <a:pt x="33" y="652"/>
                  <a:pt x="32" y="652"/>
                </a:cubicBezTo>
                <a:cubicBezTo>
                  <a:pt x="31" y="652"/>
                  <a:pt x="24" y="653"/>
                  <a:pt x="24" y="653"/>
                </a:cubicBezTo>
                <a:cubicBezTo>
                  <a:pt x="36" y="636"/>
                  <a:pt x="36" y="636"/>
                  <a:pt x="36" y="636"/>
                </a:cubicBezTo>
                <a:cubicBezTo>
                  <a:pt x="36" y="632"/>
                  <a:pt x="36" y="632"/>
                  <a:pt x="36" y="632"/>
                </a:cubicBezTo>
                <a:cubicBezTo>
                  <a:pt x="41" y="627"/>
                  <a:pt x="41" y="627"/>
                  <a:pt x="41" y="627"/>
                </a:cubicBezTo>
                <a:cubicBezTo>
                  <a:pt x="39" y="625"/>
                  <a:pt x="39" y="625"/>
                  <a:pt x="39" y="625"/>
                </a:cubicBezTo>
                <a:cubicBezTo>
                  <a:pt x="37" y="626"/>
                  <a:pt x="37" y="626"/>
                  <a:pt x="37" y="626"/>
                </a:cubicBezTo>
                <a:cubicBezTo>
                  <a:pt x="32" y="636"/>
                  <a:pt x="32" y="636"/>
                  <a:pt x="32" y="636"/>
                </a:cubicBezTo>
                <a:cubicBezTo>
                  <a:pt x="23" y="649"/>
                  <a:pt x="23" y="649"/>
                  <a:pt x="23" y="649"/>
                </a:cubicBezTo>
                <a:cubicBezTo>
                  <a:pt x="20" y="652"/>
                  <a:pt x="20" y="652"/>
                  <a:pt x="20" y="652"/>
                </a:cubicBezTo>
                <a:cubicBezTo>
                  <a:pt x="2" y="655"/>
                  <a:pt x="2" y="655"/>
                  <a:pt x="2" y="655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664"/>
                  <a:pt x="3" y="664"/>
                  <a:pt x="3" y="664"/>
                </a:cubicBezTo>
                <a:cubicBezTo>
                  <a:pt x="0" y="675"/>
                  <a:pt x="0" y="675"/>
                  <a:pt x="0" y="675"/>
                </a:cubicBezTo>
                <a:cubicBezTo>
                  <a:pt x="3" y="676"/>
                  <a:pt x="3" y="676"/>
                  <a:pt x="3" y="676"/>
                </a:cubicBezTo>
                <a:cubicBezTo>
                  <a:pt x="4" y="673"/>
                  <a:pt x="4" y="673"/>
                  <a:pt x="4" y="673"/>
                </a:cubicBezTo>
                <a:cubicBezTo>
                  <a:pt x="6" y="671"/>
                  <a:pt x="6" y="671"/>
                  <a:pt x="6" y="671"/>
                </a:cubicBezTo>
                <a:cubicBezTo>
                  <a:pt x="8" y="674"/>
                  <a:pt x="8" y="674"/>
                  <a:pt x="8" y="674"/>
                </a:cubicBezTo>
                <a:cubicBezTo>
                  <a:pt x="13" y="669"/>
                  <a:pt x="13" y="669"/>
                  <a:pt x="13" y="669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16" y="673"/>
                  <a:pt x="16" y="673"/>
                  <a:pt x="16" y="673"/>
                </a:cubicBezTo>
                <a:cubicBezTo>
                  <a:pt x="16" y="675"/>
                  <a:pt x="16" y="675"/>
                  <a:pt x="16" y="675"/>
                </a:cubicBezTo>
                <a:cubicBezTo>
                  <a:pt x="8" y="680"/>
                  <a:pt x="8" y="680"/>
                  <a:pt x="8" y="680"/>
                </a:cubicBezTo>
                <a:cubicBezTo>
                  <a:pt x="6" y="679"/>
                  <a:pt x="6" y="679"/>
                  <a:pt x="6" y="679"/>
                </a:cubicBezTo>
                <a:cubicBezTo>
                  <a:pt x="3" y="687"/>
                  <a:pt x="3" y="687"/>
                  <a:pt x="3" y="687"/>
                </a:cubicBezTo>
                <a:cubicBezTo>
                  <a:pt x="11" y="687"/>
                  <a:pt x="45" y="689"/>
                  <a:pt x="58" y="688"/>
                </a:cubicBezTo>
                <a:cubicBezTo>
                  <a:pt x="74" y="688"/>
                  <a:pt x="113" y="678"/>
                  <a:pt x="113" y="678"/>
                </a:cubicBezTo>
                <a:cubicBezTo>
                  <a:pt x="113" y="678"/>
                  <a:pt x="106" y="671"/>
                  <a:pt x="107" y="663"/>
                </a:cubicBezTo>
                <a:cubicBezTo>
                  <a:pt x="107" y="657"/>
                  <a:pt x="109" y="652"/>
                  <a:pt x="109" y="652"/>
                </a:cubicBezTo>
                <a:close/>
                <a:moveTo>
                  <a:pt x="244" y="266"/>
                </a:moveTo>
                <a:cubicBezTo>
                  <a:pt x="246" y="263"/>
                  <a:pt x="246" y="263"/>
                  <a:pt x="246" y="263"/>
                </a:cubicBezTo>
                <a:cubicBezTo>
                  <a:pt x="238" y="259"/>
                  <a:pt x="238" y="259"/>
                  <a:pt x="238" y="259"/>
                </a:cubicBezTo>
                <a:cubicBezTo>
                  <a:pt x="239" y="264"/>
                  <a:pt x="239" y="264"/>
                  <a:pt x="239" y="264"/>
                </a:cubicBezTo>
                <a:lnTo>
                  <a:pt x="244" y="2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de-DE" sz="1400" b="1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Freeform 54"/>
          <p:cNvSpPr>
            <a:spLocks noEditPoints="1"/>
          </p:cNvSpPr>
          <p:nvPr/>
        </p:nvSpPr>
        <p:spPr bwMode="auto">
          <a:xfrm>
            <a:off x="4548188" y="1185069"/>
            <a:ext cx="950912" cy="903287"/>
          </a:xfrm>
          <a:custGeom>
            <a:avLst/>
            <a:gdLst>
              <a:gd name="T0" fmla="*/ 2147483647 w 345"/>
              <a:gd name="T1" fmla="*/ 2147483647 h 329"/>
              <a:gd name="T2" fmla="*/ 2147483647 w 345"/>
              <a:gd name="T3" fmla="*/ 2147483647 h 329"/>
              <a:gd name="T4" fmla="*/ 2147483647 w 345"/>
              <a:gd name="T5" fmla="*/ 2147483647 h 329"/>
              <a:gd name="T6" fmla="*/ 2147483647 w 345"/>
              <a:gd name="T7" fmla="*/ 2147483647 h 329"/>
              <a:gd name="T8" fmla="*/ 2147483647 w 345"/>
              <a:gd name="T9" fmla="*/ 2147483647 h 329"/>
              <a:gd name="T10" fmla="*/ 2147483647 w 345"/>
              <a:gd name="T11" fmla="*/ 2147483647 h 329"/>
              <a:gd name="T12" fmla="*/ 2147483647 w 345"/>
              <a:gd name="T13" fmla="*/ 2147483647 h 329"/>
              <a:gd name="T14" fmla="*/ 2147483647 w 345"/>
              <a:gd name="T15" fmla="*/ 2147483647 h 329"/>
              <a:gd name="T16" fmla="*/ 2147483647 w 345"/>
              <a:gd name="T17" fmla="*/ 2147483647 h 329"/>
              <a:gd name="T18" fmla="*/ 2147483647 w 345"/>
              <a:gd name="T19" fmla="*/ 2147483647 h 329"/>
              <a:gd name="T20" fmla="*/ 2147483647 w 345"/>
              <a:gd name="T21" fmla="*/ 2147483647 h 329"/>
              <a:gd name="T22" fmla="*/ 2147483647 w 345"/>
              <a:gd name="T23" fmla="*/ 2147483647 h 329"/>
              <a:gd name="T24" fmla="*/ 2147483647 w 345"/>
              <a:gd name="T25" fmla="*/ 2147483647 h 329"/>
              <a:gd name="T26" fmla="*/ 2147483647 w 345"/>
              <a:gd name="T27" fmla="*/ 2147483647 h 329"/>
              <a:gd name="T28" fmla="*/ 2147483647 w 345"/>
              <a:gd name="T29" fmla="*/ 2147483647 h 329"/>
              <a:gd name="T30" fmla="*/ 2147483647 w 345"/>
              <a:gd name="T31" fmla="*/ 2147483647 h 329"/>
              <a:gd name="T32" fmla="*/ 2147483647 w 345"/>
              <a:gd name="T33" fmla="*/ 2147483647 h 329"/>
              <a:gd name="T34" fmla="*/ 2147483647 w 345"/>
              <a:gd name="T35" fmla="*/ 2147483647 h 329"/>
              <a:gd name="T36" fmla="*/ 2147483647 w 345"/>
              <a:gd name="T37" fmla="*/ 2147483647 h 329"/>
              <a:gd name="T38" fmla="*/ 2147483647 w 345"/>
              <a:gd name="T39" fmla="*/ 2147483647 h 329"/>
              <a:gd name="T40" fmla="*/ 2147483647 w 345"/>
              <a:gd name="T41" fmla="*/ 2147483647 h 329"/>
              <a:gd name="T42" fmla="*/ 2147483647 w 345"/>
              <a:gd name="T43" fmla="*/ 2147483647 h 329"/>
              <a:gd name="T44" fmla="*/ 2147483647 w 345"/>
              <a:gd name="T45" fmla="*/ 2147483647 h 329"/>
              <a:gd name="T46" fmla="*/ 2147483647 w 345"/>
              <a:gd name="T47" fmla="*/ 2147483647 h 329"/>
              <a:gd name="T48" fmla="*/ 2147483647 w 345"/>
              <a:gd name="T49" fmla="*/ 2147483647 h 329"/>
              <a:gd name="T50" fmla="*/ 2147483647 w 345"/>
              <a:gd name="T51" fmla="*/ 2147483647 h 329"/>
              <a:gd name="T52" fmla="*/ 2147483647 w 345"/>
              <a:gd name="T53" fmla="*/ 2147483647 h 329"/>
              <a:gd name="T54" fmla="*/ 2147483647 w 345"/>
              <a:gd name="T55" fmla="*/ 2147483647 h 329"/>
              <a:gd name="T56" fmla="*/ 2147483647 w 345"/>
              <a:gd name="T57" fmla="*/ 2147483647 h 329"/>
              <a:gd name="T58" fmla="*/ 2147483647 w 345"/>
              <a:gd name="T59" fmla="*/ 2147483647 h 329"/>
              <a:gd name="T60" fmla="*/ 2147483647 w 345"/>
              <a:gd name="T61" fmla="*/ 2147483647 h 329"/>
              <a:gd name="T62" fmla="*/ 2147483647 w 345"/>
              <a:gd name="T63" fmla="*/ 2147483647 h 329"/>
              <a:gd name="T64" fmla="*/ 2147483647 w 345"/>
              <a:gd name="T65" fmla="*/ 2147483647 h 329"/>
              <a:gd name="T66" fmla="*/ 2147483647 w 345"/>
              <a:gd name="T67" fmla="*/ 2147483647 h 329"/>
              <a:gd name="T68" fmla="*/ 2147483647 w 345"/>
              <a:gd name="T69" fmla="*/ 2147483647 h 329"/>
              <a:gd name="T70" fmla="*/ 2147483647 w 345"/>
              <a:gd name="T71" fmla="*/ 2147483647 h 329"/>
              <a:gd name="T72" fmla="*/ 2147483647 w 345"/>
              <a:gd name="T73" fmla="*/ 2147483647 h 329"/>
              <a:gd name="T74" fmla="*/ 2147483647 w 345"/>
              <a:gd name="T75" fmla="*/ 2147483647 h 329"/>
              <a:gd name="T76" fmla="*/ 2147483647 w 345"/>
              <a:gd name="T77" fmla="*/ 2147483647 h 329"/>
              <a:gd name="T78" fmla="*/ 2147483647 w 345"/>
              <a:gd name="T79" fmla="*/ 2147483647 h 329"/>
              <a:gd name="T80" fmla="*/ 2147483647 w 345"/>
              <a:gd name="T81" fmla="*/ 2147483647 h 329"/>
              <a:gd name="T82" fmla="*/ 2147483647 w 345"/>
              <a:gd name="T83" fmla="*/ 2147483647 h 329"/>
              <a:gd name="T84" fmla="*/ 2147483647 w 345"/>
              <a:gd name="T85" fmla="*/ 2147483647 h 329"/>
              <a:gd name="T86" fmla="*/ 2147483647 w 345"/>
              <a:gd name="T87" fmla="*/ 2147483647 h 329"/>
              <a:gd name="T88" fmla="*/ 2147483647 w 345"/>
              <a:gd name="T89" fmla="*/ 2147483647 h 329"/>
              <a:gd name="T90" fmla="*/ 2147483647 w 345"/>
              <a:gd name="T91" fmla="*/ 2147483647 h 329"/>
              <a:gd name="T92" fmla="*/ 2147483647 w 345"/>
              <a:gd name="T93" fmla="*/ 2147483647 h 329"/>
              <a:gd name="T94" fmla="*/ 2147483647 w 345"/>
              <a:gd name="T95" fmla="*/ 2147483647 h 329"/>
              <a:gd name="T96" fmla="*/ 2147483647 w 345"/>
              <a:gd name="T97" fmla="*/ 2147483647 h 329"/>
              <a:gd name="T98" fmla="*/ 2147483647 w 345"/>
              <a:gd name="T99" fmla="*/ 2147483647 h 329"/>
              <a:gd name="T100" fmla="*/ 2147483647 w 345"/>
              <a:gd name="T101" fmla="*/ 2147483647 h 329"/>
              <a:gd name="T102" fmla="*/ 2147483647 w 345"/>
              <a:gd name="T103" fmla="*/ 2147483647 h 329"/>
              <a:gd name="T104" fmla="*/ 2147483647 w 345"/>
              <a:gd name="T105" fmla="*/ 2147483647 h 3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45"/>
              <a:gd name="T160" fmla="*/ 0 h 329"/>
              <a:gd name="T161" fmla="*/ 345 w 345"/>
              <a:gd name="T162" fmla="*/ 329 h 3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45" h="329">
                <a:moveTo>
                  <a:pt x="35" y="117"/>
                </a:moveTo>
                <a:cubicBezTo>
                  <a:pt x="35" y="117"/>
                  <a:pt x="32" y="119"/>
                  <a:pt x="31" y="119"/>
                </a:cubicBezTo>
                <a:cubicBezTo>
                  <a:pt x="29" y="119"/>
                  <a:pt x="30" y="116"/>
                  <a:pt x="30" y="116"/>
                </a:cubicBezTo>
                <a:cubicBezTo>
                  <a:pt x="29" y="114"/>
                  <a:pt x="29" y="114"/>
                  <a:pt x="29" y="114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34" y="124"/>
                  <a:pt x="37" y="121"/>
                  <a:pt x="37" y="121"/>
                </a:cubicBezTo>
                <a:lnTo>
                  <a:pt x="35" y="117"/>
                </a:lnTo>
                <a:close/>
                <a:moveTo>
                  <a:pt x="26" y="318"/>
                </a:moveTo>
                <a:cubicBezTo>
                  <a:pt x="24" y="319"/>
                  <a:pt x="24" y="322"/>
                  <a:pt x="27" y="322"/>
                </a:cubicBezTo>
                <a:cubicBezTo>
                  <a:pt x="29" y="321"/>
                  <a:pt x="29" y="317"/>
                  <a:pt x="26" y="318"/>
                </a:cubicBezTo>
                <a:close/>
                <a:moveTo>
                  <a:pt x="18" y="325"/>
                </a:moveTo>
                <a:cubicBezTo>
                  <a:pt x="24" y="329"/>
                  <a:pt x="24" y="329"/>
                  <a:pt x="24" y="329"/>
                </a:cubicBezTo>
                <a:cubicBezTo>
                  <a:pt x="26" y="326"/>
                  <a:pt x="26" y="326"/>
                  <a:pt x="26" y="326"/>
                </a:cubicBezTo>
                <a:cubicBezTo>
                  <a:pt x="19" y="322"/>
                  <a:pt x="19" y="322"/>
                  <a:pt x="19" y="322"/>
                </a:cubicBezTo>
                <a:lnTo>
                  <a:pt x="18" y="325"/>
                </a:lnTo>
                <a:close/>
                <a:moveTo>
                  <a:pt x="53" y="283"/>
                </a:moveTo>
                <a:cubicBezTo>
                  <a:pt x="56" y="286"/>
                  <a:pt x="56" y="286"/>
                  <a:pt x="56" y="286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54" y="282"/>
                  <a:pt x="54" y="282"/>
                  <a:pt x="54" y="282"/>
                </a:cubicBezTo>
                <a:lnTo>
                  <a:pt x="53" y="283"/>
                </a:lnTo>
                <a:close/>
                <a:moveTo>
                  <a:pt x="62" y="289"/>
                </a:moveTo>
                <a:cubicBezTo>
                  <a:pt x="58" y="286"/>
                  <a:pt x="57" y="285"/>
                  <a:pt x="58" y="287"/>
                </a:cubicBezTo>
                <a:cubicBezTo>
                  <a:pt x="60" y="292"/>
                  <a:pt x="60" y="292"/>
                  <a:pt x="60" y="292"/>
                </a:cubicBezTo>
                <a:cubicBezTo>
                  <a:pt x="65" y="292"/>
                  <a:pt x="65" y="292"/>
                  <a:pt x="62" y="289"/>
                </a:cubicBezTo>
                <a:close/>
                <a:moveTo>
                  <a:pt x="60" y="109"/>
                </a:moveTo>
                <a:cubicBezTo>
                  <a:pt x="56" y="107"/>
                  <a:pt x="56" y="107"/>
                  <a:pt x="56" y="107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7" y="111"/>
                  <a:pt x="57" y="111"/>
                  <a:pt x="57" y="111"/>
                </a:cubicBezTo>
                <a:lnTo>
                  <a:pt x="60" y="109"/>
                </a:lnTo>
                <a:close/>
                <a:moveTo>
                  <a:pt x="35" y="111"/>
                </a:moveTo>
                <a:cubicBezTo>
                  <a:pt x="30" y="112"/>
                  <a:pt x="30" y="112"/>
                  <a:pt x="30" y="112"/>
                </a:cubicBezTo>
                <a:cubicBezTo>
                  <a:pt x="33" y="115"/>
                  <a:pt x="33" y="115"/>
                  <a:pt x="33" y="115"/>
                </a:cubicBezTo>
                <a:lnTo>
                  <a:pt x="35" y="111"/>
                </a:lnTo>
                <a:close/>
                <a:moveTo>
                  <a:pt x="17" y="312"/>
                </a:moveTo>
                <a:cubicBezTo>
                  <a:pt x="17" y="312"/>
                  <a:pt x="17" y="314"/>
                  <a:pt x="18" y="316"/>
                </a:cubicBezTo>
                <a:cubicBezTo>
                  <a:pt x="19" y="317"/>
                  <a:pt x="24" y="315"/>
                  <a:pt x="24" y="315"/>
                </a:cubicBezTo>
                <a:cubicBezTo>
                  <a:pt x="23" y="308"/>
                  <a:pt x="23" y="308"/>
                  <a:pt x="23" y="308"/>
                </a:cubicBezTo>
                <a:cubicBezTo>
                  <a:pt x="18" y="308"/>
                  <a:pt x="18" y="308"/>
                  <a:pt x="18" y="308"/>
                </a:cubicBezTo>
                <a:cubicBezTo>
                  <a:pt x="18" y="305"/>
                  <a:pt x="18" y="305"/>
                  <a:pt x="18" y="305"/>
                </a:cubicBezTo>
                <a:cubicBezTo>
                  <a:pt x="14" y="306"/>
                  <a:pt x="14" y="306"/>
                  <a:pt x="14" y="306"/>
                </a:cubicBezTo>
                <a:cubicBezTo>
                  <a:pt x="14" y="306"/>
                  <a:pt x="13" y="304"/>
                  <a:pt x="13" y="302"/>
                </a:cubicBezTo>
                <a:cubicBezTo>
                  <a:pt x="13" y="301"/>
                  <a:pt x="10" y="299"/>
                  <a:pt x="8" y="303"/>
                </a:cubicBezTo>
                <a:cubicBezTo>
                  <a:pt x="8" y="306"/>
                  <a:pt x="8" y="306"/>
                  <a:pt x="8" y="306"/>
                </a:cubicBezTo>
                <a:cubicBezTo>
                  <a:pt x="11" y="312"/>
                  <a:pt x="11" y="312"/>
                  <a:pt x="11" y="312"/>
                </a:cubicBezTo>
                <a:cubicBezTo>
                  <a:pt x="8" y="314"/>
                  <a:pt x="8" y="314"/>
                  <a:pt x="8" y="314"/>
                </a:cubicBezTo>
                <a:cubicBezTo>
                  <a:pt x="7" y="310"/>
                  <a:pt x="7" y="310"/>
                  <a:pt x="7" y="310"/>
                </a:cubicBezTo>
                <a:cubicBezTo>
                  <a:pt x="4" y="313"/>
                  <a:pt x="4" y="313"/>
                  <a:pt x="4" y="313"/>
                </a:cubicBezTo>
                <a:cubicBezTo>
                  <a:pt x="9" y="324"/>
                  <a:pt x="9" y="324"/>
                  <a:pt x="9" y="324"/>
                </a:cubicBezTo>
                <a:cubicBezTo>
                  <a:pt x="13" y="325"/>
                  <a:pt x="13" y="325"/>
                  <a:pt x="13" y="325"/>
                </a:cubicBezTo>
                <a:cubicBezTo>
                  <a:pt x="17" y="321"/>
                  <a:pt x="17" y="321"/>
                  <a:pt x="17" y="321"/>
                </a:cubicBezTo>
                <a:cubicBezTo>
                  <a:pt x="17" y="317"/>
                  <a:pt x="17" y="317"/>
                  <a:pt x="17" y="317"/>
                </a:cubicBezTo>
                <a:cubicBezTo>
                  <a:pt x="15" y="317"/>
                  <a:pt x="15" y="317"/>
                  <a:pt x="15" y="317"/>
                </a:cubicBezTo>
                <a:cubicBezTo>
                  <a:pt x="15" y="313"/>
                  <a:pt x="15" y="313"/>
                  <a:pt x="15" y="313"/>
                </a:cubicBezTo>
                <a:lnTo>
                  <a:pt x="17" y="312"/>
                </a:lnTo>
                <a:close/>
                <a:moveTo>
                  <a:pt x="0" y="321"/>
                </a:moveTo>
                <a:cubicBezTo>
                  <a:pt x="4" y="319"/>
                  <a:pt x="4" y="319"/>
                  <a:pt x="4" y="319"/>
                </a:cubicBezTo>
                <a:cubicBezTo>
                  <a:pt x="2" y="313"/>
                  <a:pt x="2" y="313"/>
                  <a:pt x="2" y="313"/>
                </a:cubicBezTo>
                <a:lnTo>
                  <a:pt x="0" y="321"/>
                </a:lnTo>
                <a:close/>
                <a:moveTo>
                  <a:pt x="76" y="309"/>
                </a:moveTo>
                <a:cubicBezTo>
                  <a:pt x="74" y="310"/>
                  <a:pt x="75" y="312"/>
                  <a:pt x="75" y="312"/>
                </a:cubicBezTo>
                <a:cubicBezTo>
                  <a:pt x="73" y="314"/>
                  <a:pt x="73" y="314"/>
                  <a:pt x="73" y="314"/>
                </a:cubicBezTo>
                <a:cubicBezTo>
                  <a:pt x="74" y="315"/>
                  <a:pt x="74" y="315"/>
                  <a:pt x="74" y="315"/>
                </a:cubicBezTo>
                <a:cubicBezTo>
                  <a:pt x="80" y="310"/>
                  <a:pt x="80" y="310"/>
                  <a:pt x="80" y="310"/>
                </a:cubicBezTo>
                <a:cubicBezTo>
                  <a:pt x="80" y="310"/>
                  <a:pt x="78" y="308"/>
                  <a:pt x="76" y="309"/>
                </a:cubicBezTo>
                <a:close/>
                <a:moveTo>
                  <a:pt x="70" y="312"/>
                </a:moveTo>
                <a:cubicBezTo>
                  <a:pt x="67" y="312"/>
                  <a:pt x="63" y="317"/>
                  <a:pt x="69" y="316"/>
                </a:cubicBezTo>
                <a:cubicBezTo>
                  <a:pt x="69" y="316"/>
                  <a:pt x="74" y="312"/>
                  <a:pt x="70" y="312"/>
                </a:cubicBezTo>
                <a:close/>
                <a:moveTo>
                  <a:pt x="228" y="269"/>
                </a:moveTo>
                <a:cubicBezTo>
                  <a:pt x="230" y="272"/>
                  <a:pt x="230" y="272"/>
                  <a:pt x="230" y="272"/>
                </a:cubicBezTo>
                <a:cubicBezTo>
                  <a:pt x="234" y="270"/>
                  <a:pt x="234" y="270"/>
                  <a:pt x="234" y="270"/>
                </a:cubicBezTo>
                <a:cubicBezTo>
                  <a:pt x="233" y="268"/>
                  <a:pt x="233" y="268"/>
                  <a:pt x="233" y="268"/>
                </a:cubicBezTo>
                <a:lnTo>
                  <a:pt x="228" y="269"/>
                </a:lnTo>
                <a:close/>
                <a:moveTo>
                  <a:pt x="332" y="67"/>
                </a:moveTo>
                <a:cubicBezTo>
                  <a:pt x="329" y="59"/>
                  <a:pt x="329" y="59"/>
                  <a:pt x="329" y="59"/>
                </a:cubicBezTo>
                <a:cubicBezTo>
                  <a:pt x="313" y="51"/>
                  <a:pt x="313" y="51"/>
                  <a:pt x="313" y="51"/>
                </a:cubicBezTo>
                <a:cubicBezTo>
                  <a:pt x="302" y="49"/>
                  <a:pt x="302" y="49"/>
                  <a:pt x="302" y="49"/>
                </a:cubicBezTo>
                <a:cubicBezTo>
                  <a:pt x="281" y="35"/>
                  <a:pt x="281" y="35"/>
                  <a:pt x="281" y="35"/>
                </a:cubicBezTo>
                <a:cubicBezTo>
                  <a:pt x="290" y="29"/>
                  <a:pt x="290" y="29"/>
                  <a:pt x="290" y="29"/>
                </a:cubicBezTo>
                <a:cubicBezTo>
                  <a:pt x="289" y="25"/>
                  <a:pt x="289" y="25"/>
                  <a:pt x="289" y="25"/>
                </a:cubicBezTo>
                <a:cubicBezTo>
                  <a:pt x="289" y="25"/>
                  <a:pt x="294" y="10"/>
                  <a:pt x="290" y="1"/>
                </a:cubicBezTo>
                <a:cubicBezTo>
                  <a:pt x="290" y="1"/>
                  <a:pt x="290" y="1"/>
                  <a:pt x="289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1"/>
                  <a:pt x="110" y="1"/>
                  <a:pt x="110" y="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5" y="22"/>
                  <a:pt x="105" y="22"/>
                  <a:pt x="105" y="22"/>
                </a:cubicBezTo>
                <a:cubicBezTo>
                  <a:pt x="100" y="31"/>
                  <a:pt x="100" y="31"/>
                  <a:pt x="100" y="31"/>
                </a:cubicBezTo>
                <a:cubicBezTo>
                  <a:pt x="92" y="50"/>
                  <a:pt x="92" y="50"/>
                  <a:pt x="92" y="50"/>
                </a:cubicBezTo>
                <a:cubicBezTo>
                  <a:pt x="94" y="56"/>
                  <a:pt x="94" y="56"/>
                  <a:pt x="94" y="56"/>
                </a:cubicBezTo>
                <a:cubicBezTo>
                  <a:pt x="86" y="54"/>
                  <a:pt x="86" y="54"/>
                  <a:pt x="86" y="54"/>
                </a:cubicBezTo>
                <a:cubicBezTo>
                  <a:pt x="87" y="64"/>
                  <a:pt x="87" y="64"/>
                  <a:pt x="87" y="64"/>
                </a:cubicBezTo>
                <a:cubicBezTo>
                  <a:pt x="80" y="68"/>
                  <a:pt x="80" y="68"/>
                  <a:pt x="80" y="68"/>
                </a:cubicBezTo>
                <a:cubicBezTo>
                  <a:pt x="77" y="73"/>
                  <a:pt x="77" y="73"/>
                  <a:pt x="77" y="73"/>
                </a:cubicBezTo>
                <a:cubicBezTo>
                  <a:pt x="75" y="68"/>
                  <a:pt x="75" y="68"/>
                  <a:pt x="75" y="68"/>
                </a:cubicBezTo>
                <a:cubicBezTo>
                  <a:pt x="71" y="69"/>
                  <a:pt x="71" y="69"/>
                  <a:pt x="71" y="69"/>
                </a:cubicBezTo>
                <a:cubicBezTo>
                  <a:pt x="71" y="72"/>
                  <a:pt x="71" y="72"/>
                  <a:pt x="71" y="72"/>
                </a:cubicBezTo>
                <a:cubicBezTo>
                  <a:pt x="69" y="73"/>
                  <a:pt x="69" y="73"/>
                  <a:pt x="69" y="73"/>
                </a:cubicBezTo>
                <a:cubicBezTo>
                  <a:pt x="68" y="76"/>
                  <a:pt x="68" y="76"/>
                  <a:pt x="68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76" y="77"/>
                  <a:pt x="76" y="77"/>
                  <a:pt x="76" y="77"/>
                </a:cubicBezTo>
                <a:cubicBezTo>
                  <a:pt x="74" y="85"/>
                  <a:pt x="74" y="85"/>
                  <a:pt x="74" y="85"/>
                </a:cubicBezTo>
                <a:cubicBezTo>
                  <a:pt x="74" y="85"/>
                  <a:pt x="70" y="81"/>
                  <a:pt x="67" y="83"/>
                </a:cubicBezTo>
                <a:cubicBezTo>
                  <a:pt x="63" y="85"/>
                  <a:pt x="65" y="91"/>
                  <a:pt x="65" y="91"/>
                </a:cubicBezTo>
                <a:cubicBezTo>
                  <a:pt x="65" y="94"/>
                  <a:pt x="65" y="94"/>
                  <a:pt x="65" y="94"/>
                </a:cubicBezTo>
                <a:cubicBezTo>
                  <a:pt x="64" y="96"/>
                  <a:pt x="63" y="97"/>
                  <a:pt x="63" y="97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93"/>
                  <a:pt x="59" y="93"/>
                  <a:pt x="59" y="93"/>
                </a:cubicBezTo>
                <a:cubicBezTo>
                  <a:pt x="61" y="99"/>
                  <a:pt x="61" y="99"/>
                  <a:pt x="61" y="99"/>
                </a:cubicBezTo>
                <a:cubicBezTo>
                  <a:pt x="58" y="99"/>
                  <a:pt x="58" y="99"/>
                  <a:pt x="58" y="99"/>
                </a:cubicBezTo>
                <a:cubicBezTo>
                  <a:pt x="58" y="99"/>
                  <a:pt x="62" y="110"/>
                  <a:pt x="61" y="112"/>
                </a:cubicBezTo>
                <a:cubicBezTo>
                  <a:pt x="60" y="115"/>
                  <a:pt x="54" y="113"/>
                  <a:pt x="52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7"/>
                  <a:pt x="43" y="117"/>
                </a:cubicBezTo>
                <a:cubicBezTo>
                  <a:pt x="42" y="117"/>
                  <a:pt x="40" y="114"/>
                  <a:pt x="40" y="114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38" y="137"/>
                  <a:pt x="38" y="137"/>
                  <a:pt x="38" y="137"/>
                </a:cubicBezTo>
                <a:cubicBezTo>
                  <a:pt x="38" y="137"/>
                  <a:pt x="40" y="139"/>
                  <a:pt x="40" y="141"/>
                </a:cubicBezTo>
                <a:cubicBezTo>
                  <a:pt x="40" y="142"/>
                  <a:pt x="35" y="142"/>
                  <a:pt x="35" y="142"/>
                </a:cubicBezTo>
                <a:cubicBezTo>
                  <a:pt x="32" y="147"/>
                  <a:pt x="32" y="147"/>
                  <a:pt x="32" y="147"/>
                </a:cubicBezTo>
                <a:cubicBezTo>
                  <a:pt x="31" y="159"/>
                  <a:pt x="31" y="159"/>
                  <a:pt x="31" y="159"/>
                </a:cubicBezTo>
                <a:cubicBezTo>
                  <a:pt x="35" y="159"/>
                  <a:pt x="35" y="159"/>
                  <a:pt x="35" y="159"/>
                </a:cubicBezTo>
                <a:cubicBezTo>
                  <a:pt x="35" y="159"/>
                  <a:pt x="32" y="163"/>
                  <a:pt x="33" y="168"/>
                </a:cubicBezTo>
                <a:cubicBezTo>
                  <a:pt x="33" y="172"/>
                  <a:pt x="41" y="174"/>
                  <a:pt x="43" y="178"/>
                </a:cubicBezTo>
                <a:cubicBezTo>
                  <a:pt x="46" y="183"/>
                  <a:pt x="43" y="189"/>
                  <a:pt x="43" y="189"/>
                </a:cubicBezTo>
                <a:cubicBezTo>
                  <a:pt x="43" y="198"/>
                  <a:pt x="43" y="198"/>
                  <a:pt x="43" y="198"/>
                </a:cubicBezTo>
                <a:cubicBezTo>
                  <a:pt x="46" y="201"/>
                  <a:pt x="46" y="201"/>
                  <a:pt x="46" y="201"/>
                </a:cubicBezTo>
                <a:cubicBezTo>
                  <a:pt x="49" y="199"/>
                  <a:pt x="49" y="199"/>
                  <a:pt x="49" y="199"/>
                </a:cubicBezTo>
                <a:cubicBezTo>
                  <a:pt x="49" y="199"/>
                  <a:pt x="49" y="205"/>
                  <a:pt x="50" y="207"/>
                </a:cubicBezTo>
                <a:cubicBezTo>
                  <a:pt x="51" y="210"/>
                  <a:pt x="54" y="214"/>
                  <a:pt x="54" y="214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7" y="217"/>
                  <a:pt x="57" y="217"/>
                  <a:pt x="57" y="217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3" y="224"/>
                  <a:pt x="53" y="224"/>
                  <a:pt x="53" y="224"/>
                </a:cubicBezTo>
                <a:cubicBezTo>
                  <a:pt x="56" y="227"/>
                  <a:pt x="56" y="227"/>
                  <a:pt x="56" y="227"/>
                </a:cubicBezTo>
                <a:cubicBezTo>
                  <a:pt x="52" y="227"/>
                  <a:pt x="52" y="227"/>
                  <a:pt x="52" y="227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3" y="233"/>
                  <a:pt x="53" y="233"/>
                  <a:pt x="53" y="233"/>
                </a:cubicBezTo>
                <a:cubicBezTo>
                  <a:pt x="58" y="239"/>
                  <a:pt x="58" y="239"/>
                  <a:pt x="58" y="239"/>
                </a:cubicBezTo>
                <a:cubicBezTo>
                  <a:pt x="58" y="239"/>
                  <a:pt x="59" y="243"/>
                  <a:pt x="57" y="246"/>
                </a:cubicBezTo>
                <a:cubicBezTo>
                  <a:pt x="54" y="248"/>
                  <a:pt x="58" y="253"/>
                  <a:pt x="58" y="253"/>
                </a:cubicBezTo>
                <a:cubicBezTo>
                  <a:pt x="58" y="253"/>
                  <a:pt x="53" y="254"/>
                  <a:pt x="53" y="258"/>
                </a:cubicBezTo>
                <a:cubicBezTo>
                  <a:pt x="54" y="262"/>
                  <a:pt x="57" y="265"/>
                  <a:pt x="57" y="265"/>
                </a:cubicBezTo>
                <a:cubicBezTo>
                  <a:pt x="54" y="265"/>
                  <a:pt x="54" y="265"/>
                  <a:pt x="54" y="265"/>
                </a:cubicBezTo>
                <a:cubicBezTo>
                  <a:pt x="51" y="262"/>
                  <a:pt x="51" y="262"/>
                  <a:pt x="51" y="262"/>
                </a:cubicBezTo>
                <a:cubicBezTo>
                  <a:pt x="50" y="268"/>
                  <a:pt x="50" y="268"/>
                  <a:pt x="50" y="268"/>
                </a:cubicBezTo>
                <a:cubicBezTo>
                  <a:pt x="58" y="268"/>
                  <a:pt x="58" y="268"/>
                  <a:pt x="58" y="268"/>
                </a:cubicBezTo>
                <a:cubicBezTo>
                  <a:pt x="56" y="269"/>
                  <a:pt x="56" y="269"/>
                  <a:pt x="56" y="269"/>
                </a:cubicBezTo>
                <a:cubicBezTo>
                  <a:pt x="57" y="274"/>
                  <a:pt x="57" y="274"/>
                  <a:pt x="57" y="274"/>
                </a:cubicBezTo>
                <a:cubicBezTo>
                  <a:pt x="60" y="277"/>
                  <a:pt x="60" y="277"/>
                  <a:pt x="60" y="277"/>
                </a:cubicBezTo>
                <a:cubicBezTo>
                  <a:pt x="60" y="277"/>
                  <a:pt x="58" y="279"/>
                  <a:pt x="60" y="283"/>
                </a:cubicBezTo>
                <a:cubicBezTo>
                  <a:pt x="62" y="287"/>
                  <a:pt x="64" y="287"/>
                  <a:pt x="64" y="287"/>
                </a:cubicBezTo>
                <a:cubicBezTo>
                  <a:pt x="67" y="290"/>
                  <a:pt x="67" y="290"/>
                  <a:pt x="67" y="290"/>
                </a:cubicBezTo>
                <a:cubicBezTo>
                  <a:pt x="67" y="285"/>
                  <a:pt x="67" y="285"/>
                  <a:pt x="67" y="285"/>
                </a:cubicBezTo>
                <a:cubicBezTo>
                  <a:pt x="73" y="281"/>
                  <a:pt x="73" y="281"/>
                  <a:pt x="73" y="281"/>
                </a:cubicBezTo>
                <a:cubicBezTo>
                  <a:pt x="73" y="290"/>
                  <a:pt x="73" y="290"/>
                  <a:pt x="73" y="290"/>
                </a:cubicBezTo>
                <a:cubicBezTo>
                  <a:pt x="75" y="290"/>
                  <a:pt x="75" y="290"/>
                  <a:pt x="75" y="290"/>
                </a:cubicBezTo>
                <a:cubicBezTo>
                  <a:pt x="76" y="286"/>
                  <a:pt x="76" y="286"/>
                  <a:pt x="76" y="286"/>
                </a:cubicBezTo>
                <a:cubicBezTo>
                  <a:pt x="81" y="290"/>
                  <a:pt x="81" y="290"/>
                  <a:pt x="81" y="290"/>
                </a:cubicBezTo>
                <a:cubicBezTo>
                  <a:pt x="87" y="290"/>
                  <a:pt x="87" y="290"/>
                  <a:pt x="87" y="290"/>
                </a:cubicBezTo>
                <a:cubicBezTo>
                  <a:pt x="94" y="293"/>
                  <a:pt x="94" y="293"/>
                  <a:pt x="94" y="293"/>
                </a:cubicBezTo>
                <a:cubicBezTo>
                  <a:pt x="100" y="293"/>
                  <a:pt x="100" y="293"/>
                  <a:pt x="100" y="293"/>
                </a:cubicBezTo>
                <a:cubicBezTo>
                  <a:pt x="98" y="301"/>
                  <a:pt x="98" y="301"/>
                  <a:pt x="98" y="301"/>
                </a:cubicBezTo>
                <a:cubicBezTo>
                  <a:pt x="100" y="303"/>
                  <a:pt x="100" y="303"/>
                  <a:pt x="100" y="303"/>
                </a:cubicBezTo>
                <a:cubicBezTo>
                  <a:pt x="107" y="300"/>
                  <a:pt x="107" y="300"/>
                  <a:pt x="107" y="300"/>
                </a:cubicBezTo>
                <a:cubicBezTo>
                  <a:pt x="114" y="294"/>
                  <a:pt x="114" y="294"/>
                  <a:pt x="114" y="294"/>
                </a:cubicBezTo>
                <a:cubicBezTo>
                  <a:pt x="115" y="295"/>
                  <a:pt x="115" y="295"/>
                  <a:pt x="115" y="295"/>
                </a:cubicBezTo>
                <a:cubicBezTo>
                  <a:pt x="112" y="304"/>
                  <a:pt x="112" y="304"/>
                  <a:pt x="112" y="304"/>
                </a:cubicBezTo>
                <a:cubicBezTo>
                  <a:pt x="117" y="308"/>
                  <a:pt x="117" y="308"/>
                  <a:pt x="117" y="308"/>
                </a:cubicBezTo>
                <a:cubicBezTo>
                  <a:pt x="116" y="312"/>
                  <a:pt x="116" y="312"/>
                  <a:pt x="116" y="312"/>
                </a:cubicBezTo>
                <a:cubicBezTo>
                  <a:pt x="120" y="311"/>
                  <a:pt x="120" y="311"/>
                  <a:pt x="120" y="311"/>
                </a:cubicBezTo>
                <a:cubicBezTo>
                  <a:pt x="120" y="313"/>
                  <a:pt x="120" y="313"/>
                  <a:pt x="120" y="313"/>
                </a:cubicBezTo>
                <a:cubicBezTo>
                  <a:pt x="113" y="319"/>
                  <a:pt x="113" y="319"/>
                  <a:pt x="113" y="319"/>
                </a:cubicBezTo>
                <a:cubicBezTo>
                  <a:pt x="114" y="321"/>
                  <a:pt x="114" y="321"/>
                  <a:pt x="114" y="321"/>
                </a:cubicBezTo>
                <a:cubicBezTo>
                  <a:pt x="119" y="321"/>
                  <a:pt x="119" y="321"/>
                  <a:pt x="119" y="321"/>
                </a:cubicBezTo>
                <a:cubicBezTo>
                  <a:pt x="122" y="317"/>
                  <a:pt x="122" y="317"/>
                  <a:pt x="122" y="317"/>
                </a:cubicBezTo>
                <a:cubicBezTo>
                  <a:pt x="122" y="317"/>
                  <a:pt x="124" y="319"/>
                  <a:pt x="124" y="321"/>
                </a:cubicBezTo>
                <a:cubicBezTo>
                  <a:pt x="125" y="324"/>
                  <a:pt x="115" y="329"/>
                  <a:pt x="115" y="329"/>
                </a:cubicBezTo>
                <a:cubicBezTo>
                  <a:pt x="126" y="326"/>
                  <a:pt x="126" y="326"/>
                  <a:pt x="126" y="326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2" y="318"/>
                  <a:pt x="132" y="318"/>
                  <a:pt x="132" y="318"/>
                </a:cubicBezTo>
                <a:cubicBezTo>
                  <a:pt x="144" y="315"/>
                  <a:pt x="144" y="315"/>
                  <a:pt x="144" y="315"/>
                </a:cubicBezTo>
                <a:cubicBezTo>
                  <a:pt x="152" y="309"/>
                  <a:pt x="152" y="309"/>
                  <a:pt x="152" y="309"/>
                </a:cubicBezTo>
                <a:cubicBezTo>
                  <a:pt x="155" y="309"/>
                  <a:pt x="155" y="309"/>
                  <a:pt x="155" y="309"/>
                </a:cubicBezTo>
                <a:cubicBezTo>
                  <a:pt x="161" y="304"/>
                  <a:pt x="161" y="304"/>
                  <a:pt x="161" y="304"/>
                </a:cubicBezTo>
                <a:cubicBezTo>
                  <a:pt x="164" y="305"/>
                  <a:pt x="164" y="305"/>
                  <a:pt x="164" y="305"/>
                </a:cubicBezTo>
                <a:cubicBezTo>
                  <a:pt x="166" y="310"/>
                  <a:pt x="166" y="310"/>
                  <a:pt x="166" y="310"/>
                </a:cubicBezTo>
                <a:cubicBezTo>
                  <a:pt x="169" y="308"/>
                  <a:pt x="169" y="308"/>
                  <a:pt x="169" y="308"/>
                </a:cubicBezTo>
                <a:cubicBezTo>
                  <a:pt x="169" y="300"/>
                  <a:pt x="169" y="300"/>
                  <a:pt x="169" y="300"/>
                </a:cubicBezTo>
                <a:cubicBezTo>
                  <a:pt x="184" y="293"/>
                  <a:pt x="184" y="293"/>
                  <a:pt x="184" y="293"/>
                </a:cubicBezTo>
                <a:cubicBezTo>
                  <a:pt x="185" y="290"/>
                  <a:pt x="185" y="290"/>
                  <a:pt x="185" y="290"/>
                </a:cubicBezTo>
                <a:cubicBezTo>
                  <a:pt x="198" y="284"/>
                  <a:pt x="198" y="284"/>
                  <a:pt x="198" y="284"/>
                </a:cubicBezTo>
                <a:cubicBezTo>
                  <a:pt x="198" y="277"/>
                  <a:pt x="198" y="277"/>
                  <a:pt x="198" y="277"/>
                </a:cubicBezTo>
                <a:cubicBezTo>
                  <a:pt x="198" y="277"/>
                  <a:pt x="200" y="283"/>
                  <a:pt x="204" y="283"/>
                </a:cubicBezTo>
                <a:cubicBezTo>
                  <a:pt x="207" y="283"/>
                  <a:pt x="211" y="281"/>
                  <a:pt x="211" y="281"/>
                </a:cubicBezTo>
                <a:cubicBezTo>
                  <a:pt x="208" y="279"/>
                  <a:pt x="208" y="279"/>
                  <a:pt x="208" y="279"/>
                </a:cubicBezTo>
                <a:cubicBezTo>
                  <a:pt x="209" y="275"/>
                  <a:pt x="209" y="275"/>
                  <a:pt x="209" y="275"/>
                </a:cubicBezTo>
                <a:cubicBezTo>
                  <a:pt x="214" y="279"/>
                  <a:pt x="214" y="279"/>
                  <a:pt x="214" y="279"/>
                </a:cubicBezTo>
                <a:cubicBezTo>
                  <a:pt x="214" y="277"/>
                  <a:pt x="214" y="277"/>
                  <a:pt x="214" y="277"/>
                </a:cubicBezTo>
                <a:cubicBezTo>
                  <a:pt x="208" y="268"/>
                  <a:pt x="208" y="268"/>
                  <a:pt x="208" y="268"/>
                </a:cubicBezTo>
                <a:cubicBezTo>
                  <a:pt x="208" y="268"/>
                  <a:pt x="217" y="274"/>
                  <a:pt x="223" y="272"/>
                </a:cubicBezTo>
                <a:cubicBezTo>
                  <a:pt x="227" y="269"/>
                  <a:pt x="225" y="266"/>
                  <a:pt x="225" y="266"/>
                </a:cubicBezTo>
                <a:cubicBezTo>
                  <a:pt x="231" y="265"/>
                  <a:pt x="231" y="265"/>
                  <a:pt x="231" y="265"/>
                </a:cubicBezTo>
                <a:cubicBezTo>
                  <a:pt x="236" y="263"/>
                  <a:pt x="236" y="263"/>
                  <a:pt x="236" y="263"/>
                </a:cubicBezTo>
                <a:cubicBezTo>
                  <a:pt x="242" y="263"/>
                  <a:pt x="242" y="263"/>
                  <a:pt x="242" y="263"/>
                </a:cubicBezTo>
                <a:cubicBezTo>
                  <a:pt x="246" y="257"/>
                  <a:pt x="246" y="257"/>
                  <a:pt x="246" y="257"/>
                </a:cubicBezTo>
                <a:cubicBezTo>
                  <a:pt x="256" y="258"/>
                  <a:pt x="256" y="258"/>
                  <a:pt x="256" y="258"/>
                </a:cubicBezTo>
                <a:cubicBezTo>
                  <a:pt x="267" y="253"/>
                  <a:pt x="267" y="253"/>
                  <a:pt x="267" y="253"/>
                </a:cubicBezTo>
                <a:cubicBezTo>
                  <a:pt x="267" y="252"/>
                  <a:pt x="267" y="252"/>
                  <a:pt x="267" y="252"/>
                </a:cubicBezTo>
                <a:cubicBezTo>
                  <a:pt x="275" y="236"/>
                  <a:pt x="275" y="236"/>
                  <a:pt x="275" y="236"/>
                </a:cubicBezTo>
                <a:cubicBezTo>
                  <a:pt x="286" y="221"/>
                  <a:pt x="286" y="221"/>
                  <a:pt x="286" y="221"/>
                </a:cubicBezTo>
                <a:cubicBezTo>
                  <a:pt x="290" y="218"/>
                  <a:pt x="290" y="218"/>
                  <a:pt x="290" y="218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4" y="195"/>
                  <a:pt x="309" y="182"/>
                  <a:pt x="312" y="176"/>
                </a:cubicBezTo>
                <a:cubicBezTo>
                  <a:pt x="315" y="171"/>
                  <a:pt x="323" y="151"/>
                  <a:pt x="326" y="140"/>
                </a:cubicBezTo>
                <a:cubicBezTo>
                  <a:pt x="329" y="128"/>
                  <a:pt x="338" y="115"/>
                  <a:pt x="338" y="115"/>
                </a:cubicBezTo>
                <a:cubicBezTo>
                  <a:pt x="338" y="115"/>
                  <a:pt x="340" y="111"/>
                  <a:pt x="341" y="107"/>
                </a:cubicBezTo>
                <a:cubicBezTo>
                  <a:pt x="343" y="103"/>
                  <a:pt x="345" y="79"/>
                  <a:pt x="345" y="73"/>
                </a:cubicBezTo>
                <a:cubicBezTo>
                  <a:pt x="344" y="67"/>
                  <a:pt x="332" y="67"/>
                  <a:pt x="332" y="67"/>
                </a:cubicBezTo>
                <a:close/>
                <a:moveTo>
                  <a:pt x="207" y="289"/>
                </a:moveTo>
                <a:cubicBezTo>
                  <a:pt x="210" y="285"/>
                  <a:pt x="210" y="285"/>
                  <a:pt x="210" y="285"/>
                </a:cubicBezTo>
                <a:cubicBezTo>
                  <a:pt x="206" y="286"/>
                  <a:pt x="206" y="286"/>
                  <a:pt x="206" y="286"/>
                </a:cubicBezTo>
                <a:lnTo>
                  <a:pt x="207" y="289"/>
                </a:lnTo>
                <a:close/>
                <a:moveTo>
                  <a:pt x="223" y="273"/>
                </a:moveTo>
                <a:cubicBezTo>
                  <a:pt x="228" y="274"/>
                  <a:pt x="228" y="274"/>
                  <a:pt x="228" y="274"/>
                </a:cubicBezTo>
                <a:cubicBezTo>
                  <a:pt x="226" y="271"/>
                  <a:pt x="226" y="271"/>
                  <a:pt x="226" y="271"/>
                </a:cubicBezTo>
                <a:lnTo>
                  <a:pt x="223" y="273"/>
                </a:lnTo>
                <a:close/>
                <a:moveTo>
                  <a:pt x="83" y="312"/>
                </a:moveTo>
                <a:cubicBezTo>
                  <a:pt x="85" y="311"/>
                  <a:pt x="85" y="311"/>
                  <a:pt x="85" y="311"/>
                </a:cubicBezTo>
                <a:cubicBezTo>
                  <a:pt x="85" y="309"/>
                  <a:pt x="85" y="309"/>
                  <a:pt x="85" y="309"/>
                </a:cubicBezTo>
                <a:cubicBezTo>
                  <a:pt x="82" y="309"/>
                  <a:pt x="82" y="309"/>
                  <a:pt x="82" y="309"/>
                </a:cubicBezTo>
                <a:lnTo>
                  <a:pt x="83" y="312"/>
                </a:lnTo>
                <a:close/>
                <a:moveTo>
                  <a:pt x="74" y="294"/>
                </a:moveTo>
                <a:cubicBezTo>
                  <a:pt x="75" y="295"/>
                  <a:pt x="75" y="295"/>
                  <a:pt x="75" y="295"/>
                </a:cubicBezTo>
                <a:cubicBezTo>
                  <a:pt x="73" y="298"/>
                  <a:pt x="73" y="298"/>
                  <a:pt x="73" y="298"/>
                </a:cubicBezTo>
                <a:cubicBezTo>
                  <a:pt x="75" y="298"/>
                  <a:pt x="75" y="298"/>
                  <a:pt x="75" y="298"/>
                </a:cubicBezTo>
                <a:cubicBezTo>
                  <a:pt x="77" y="297"/>
                  <a:pt x="77" y="297"/>
                  <a:pt x="77" y="297"/>
                </a:cubicBezTo>
                <a:cubicBezTo>
                  <a:pt x="80" y="299"/>
                  <a:pt x="80" y="299"/>
                  <a:pt x="80" y="299"/>
                </a:cubicBezTo>
                <a:cubicBezTo>
                  <a:pt x="81" y="296"/>
                  <a:pt x="81" y="296"/>
                  <a:pt x="81" y="296"/>
                </a:cubicBezTo>
                <a:cubicBezTo>
                  <a:pt x="76" y="293"/>
                  <a:pt x="76" y="293"/>
                  <a:pt x="76" y="293"/>
                </a:cubicBezTo>
                <a:lnTo>
                  <a:pt x="74" y="294"/>
                </a:lnTo>
                <a:close/>
                <a:moveTo>
                  <a:pt x="138" y="322"/>
                </a:moveTo>
                <a:cubicBezTo>
                  <a:pt x="138" y="319"/>
                  <a:pt x="138" y="319"/>
                  <a:pt x="138" y="319"/>
                </a:cubicBezTo>
                <a:cubicBezTo>
                  <a:pt x="133" y="321"/>
                  <a:pt x="133" y="321"/>
                  <a:pt x="133" y="321"/>
                </a:cubicBezTo>
                <a:lnTo>
                  <a:pt x="138" y="322"/>
                </a:lnTo>
                <a:close/>
                <a:moveTo>
                  <a:pt x="112" y="299"/>
                </a:moveTo>
                <a:cubicBezTo>
                  <a:pt x="111" y="298"/>
                  <a:pt x="111" y="298"/>
                  <a:pt x="111" y="298"/>
                </a:cubicBezTo>
                <a:cubicBezTo>
                  <a:pt x="109" y="302"/>
                  <a:pt x="109" y="302"/>
                  <a:pt x="109" y="302"/>
                </a:cubicBezTo>
                <a:cubicBezTo>
                  <a:pt x="105" y="303"/>
                  <a:pt x="105" y="303"/>
                  <a:pt x="105" y="303"/>
                </a:cubicBezTo>
                <a:cubicBezTo>
                  <a:pt x="102" y="305"/>
                  <a:pt x="102" y="305"/>
                  <a:pt x="102" y="305"/>
                </a:cubicBezTo>
                <a:cubicBezTo>
                  <a:pt x="97" y="306"/>
                  <a:pt x="97" y="306"/>
                  <a:pt x="97" y="306"/>
                </a:cubicBezTo>
                <a:cubicBezTo>
                  <a:pt x="96" y="310"/>
                  <a:pt x="96" y="310"/>
                  <a:pt x="96" y="310"/>
                </a:cubicBezTo>
                <a:cubicBezTo>
                  <a:pt x="99" y="310"/>
                  <a:pt x="99" y="310"/>
                  <a:pt x="99" y="310"/>
                </a:cubicBezTo>
                <a:cubicBezTo>
                  <a:pt x="96" y="314"/>
                  <a:pt x="96" y="314"/>
                  <a:pt x="96" y="314"/>
                </a:cubicBezTo>
                <a:cubicBezTo>
                  <a:pt x="96" y="319"/>
                  <a:pt x="96" y="319"/>
                  <a:pt x="96" y="319"/>
                </a:cubicBezTo>
                <a:cubicBezTo>
                  <a:pt x="102" y="316"/>
                  <a:pt x="102" y="316"/>
                  <a:pt x="102" y="316"/>
                </a:cubicBezTo>
                <a:cubicBezTo>
                  <a:pt x="108" y="316"/>
                  <a:pt x="108" y="316"/>
                  <a:pt x="108" y="316"/>
                </a:cubicBezTo>
                <a:cubicBezTo>
                  <a:pt x="112" y="309"/>
                  <a:pt x="112" y="309"/>
                  <a:pt x="112" y="309"/>
                </a:cubicBezTo>
                <a:cubicBezTo>
                  <a:pt x="110" y="304"/>
                  <a:pt x="110" y="304"/>
                  <a:pt x="110" y="304"/>
                </a:cubicBezTo>
                <a:lnTo>
                  <a:pt x="112" y="299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6" name="Freeform 57"/>
          <p:cNvSpPr>
            <a:spLocks noEditPoints="1"/>
          </p:cNvSpPr>
          <p:nvPr/>
        </p:nvSpPr>
        <p:spPr bwMode="auto">
          <a:xfrm>
            <a:off x="3160713" y="2990056"/>
            <a:ext cx="1050925" cy="1414463"/>
          </a:xfrm>
          <a:custGeom>
            <a:avLst/>
            <a:gdLst>
              <a:gd name="T0" fmla="*/ 2147483647 w 987"/>
              <a:gd name="T1" fmla="*/ 2147483647 h 1337"/>
              <a:gd name="T2" fmla="*/ 2147483647 w 987"/>
              <a:gd name="T3" fmla="*/ 2147483647 h 1337"/>
              <a:gd name="T4" fmla="*/ 2147483647 w 987"/>
              <a:gd name="T5" fmla="*/ 2147483647 h 1337"/>
              <a:gd name="T6" fmla="*/ 2147483647 w 987"/>
              <a:gd name="T7" fmla="*/ 2147483647 h 1337"/>
              <a:gd name="T8" fmla="*/ 2147483647 w 987"/>
              <a:gd name="T9" fmla="*/ 2147483647 h 1337"/>
              <a:gd name="T10" fmla="*/ 2147483647 w 987"/>
              <a:gd name="T11" fmla="*/ 2147483647 h 1337"/>
              <a:gd name="T12" fmla="*/ 2147483647 w 987"/>
              <a:gd name="T13" fmla="*/ 2147483647 h 1337"/>
              <a:gd name="T14" fmla="*/ 2147483647 w 987"/>
              <a:gd name="T15" fmla="*/ 2147483647 h 1337"/>
              <a:gd name="T16" fmla="*/ 2147483647 w 987"/>
              <a:gd name="T17" fmla="*/ 2147483647 h 1337"/>
              <a:gd name="T18" fmla="*/ 2147483647 w 987"/>
              <a:gd name="T19" fmla="*/ 2147483647 h 1337"/>
              <a:gd name="T20" fmla="*/ 2147483647 w 987"/>
              <a:gd name="T21" fmla="*/ 2147483647 h 1337"/>
              <a:gd name="T22" fmla="*/ 2147483647 w 987"/>
              <a:gd name="T23" fmla="*/ 2147483647 h 1337"/>
              <a:gd name="T24" fmla="*/ 2147483647 w 987"/>
              <a:gd name="T25" fmla="*/ 2147483647 h 1337"/>
              <a:gd name="T26" fmla="*/ 2147483647 w 987"/>
              <a:gd name="T27" fmla="*/ 2147483647 h 1337"/>
              <a:gd name="T28" fmla="*/ 2147483647 w 987"/>
              <a:gd name="T29" fmla="*/ 2147483647 h 1337"/>
              <a:gd name="T30" fmla="*/ 2147483647 w 987"/>
              <a:gd name="T31" fmla="*/ 2147483647 h 1337"/>
              <a:gd name="T32" fmla="*/ 2147483647 w 987"/>
              <a:gd name="T33" fmla="*/ 2147483647 h 1337"/>
              <a:gd name="T34" fmla="*/ 2147483647 w 987"/>
              <a:gd name="T35" fmla="*/ 2147483647 h 1337"/>
              <a:gd name="T36" fmla="*/ 2147483647 w 987"/>
              <a:gd name="T37" fmla="*/ 2147483647 h 1337"/>
              <a:gd name="T38" fmla="*/ 2147483647 w 987"/>
              <a:gd name="T39" fmla="*/ 2147483647 h 1337"/>
              <a:gd name="T40" fmla="*/ 2147483647 w 987"/>
              <a:gd name="T41" fmla="*/ 2147483647 h 1337"/>
              <a:gd name="T42" fmla="*/ 2147483647 w 987"/>
              <a:gd name="T43" fmla="*/ 2147483647 h 1337"/>
              <a:gd name="T44" fmla="*/ 2147483647 w 987"/>
              <a:gd name="T45" fmla="*/ 2147483647 h 1337"/>
              <a:gd name="T46" fmla="*/ 2147483647 w 987"/>
              <a:gd name="T47" fmla="*/ 2147483647 h 1337"/>
              <a:gd name="T48" fmla="*/ 2147483647 w 987"/>
              <a:gd name="T49" fmla="*/ 2147483647 h 1337"/>
              <a:gd name="T50" fmla="*/ 2147483647 w 987"/>
              <a:gd name="T51" fmla="*/ 2147483647 h 1337"/>
              <a:gd name="T52" fmla="*/ 2147483647 w 987"/>
              <a:gd name="T53" fmla="*/ 2147483647 h 1337"/>
              <a:gd name="T54" fmla="*/ 2147483647 w 987"/>
              <a:gd name="T55" fmla="*/ 2147483647 h 1337"/>
              <a:gd name="T56" fmla="*/ 2147483647 w 987"/>
              <a:gd name="T57" fmla="*/ 2147483647 h 1337"/>
              <a:gd name="T58" fmla="*/ 2147483647 w 987"/>
              <a:gd name="T59" fmla="*/ 2147483647 h 1337"/>
              <a:gd name="T60" fmla="*/ 2147483647 w 987"/>
              <a:gd name="T61" fmla="*/ 2147483647 h 1337"/>
              <a:gd name="T62" fmla="*/ 2147483647 w 987"/>
              <a:gd name="T63" fmla="*/ 2147483647 h 1337"/>
              <a:gd name="T64" fmla="*/ 2147483647 w 987"/>
              <a:gd name="T65" fmla="*/ 2147483647 h 1337"/>
              <a:gd name="T66" fmla="*/ 2147483647 w 987"/>
              <a:gd name="T67" fmla="*/ 2147483647 h 1337"/>
              <a:gd name="T68" fmla="*/ 2147483647 w 987"/>
              <a:gd name="T69" fmla="*/ 2147483647 h 1337"/>
              <a:gd name="T70" fmla="*/ 2147483647 w 987"/>
              <a:gd name="T71" fmla="*/ 2147483647 h 1337"/>
              <a:gd name="T72" fmla="*/ 2147483647 w 987"/>
              <a:gd name="T73" fmla="*/ 2147483647 h 1337"/>
              <a:gd name="T74" fmla="*/ 2147483647 w 987"/>
              <a:gd name="T75" fmla="*/ 2147483647 h 1337"/>
              <a:gd name="T76" fmla="*/ 2147483647 w 987"/>
              <a:gd name="T77" fmla="*/ 2147483647 h 1337"/>
              <a:gd name="T78" fmla="*/ 2147483647 w 987"/>
              <a:gd name="T79" fmla="*/ 2147483647 h 1337"/>
              <a:gd name="T80" fmla="*/ 2147483647 w 987"/>
              <a:gd name="T81" fmla="*/ 2147483647 h 1337"/>
              <a:gd name="T82" fmla="*/ 2147483647 w 987"/>
              <a:gd name="T83" fmla="*/ 2147483647 h 1337"/>
              <a:gd name="T84" fmla="*/ 2147483647 w 987"/>
              <a:gd name="T85" fmla="*/ 2147483647 h 1337"/>
              <a:gd name="T86" fmla="*/ 2147483647 w 987"/>
              <a:gd name="T87" fmla="*/ 2147483647 h 1337"/>
              <a:gd name="T88" fmla="*/ 2147483647 w 987"/>
              <a:gd name="T89" fmla="*/ 2147483647 h 1337"/>
              <a:gd name="T90" fmla="*/ 2147483647 w 987"/>
              <a:gd name="T91" fmla="*/ 2147483647 h 1337"/>
              <a:gd name="T92" fmla="*/ 2147483647 w 987"/>
              <a:gd name="T93" fmla="*/ 2147483647 h 1337"/>
              <a:gd name="T94" fmla="*/ 2147483647 w 987"/>
              <a:gd name="T95" fmla="*/ 2147483647 h 1337"/>
              <a:gd name="T96" fmla="*/ 2147483647 w 987"/>
              <a:gd name="T97" fmla="*/ 2147483647 h 1337"/>
              <a:gd name="T98" fmla="*/ 2147483647 w 987"/>
              <a:gd name="T99" fmla="*/ 2147483647 h 1337"/>
              <a:gd name="T100" fmla="*/ 2147483647 w 987"/>
              <a:gd name="T101" fmla="*/ 2147483647 h 1337"/>
              <a:gd name="T102" fmla="*/ 2147483647 w 987"/>
              <a:gd name="T103" fmla="*/ 2147483647 h 1337"/>
              <a:gd name="T104" fmla="*/ 2147483647 w 987"/>
              <a:gd name="T105" fmla="*/ 2147483647 h 1337"/>
              <a:gd name="T106" fmla="*/ 2147483647 w 987"/>
              <a:gd name="T107" fmla="*/ 2147483647 h 1337"/>
              <a:gd name="T108" fmla="*/ 2147483647 w 987"/>
              <a:gd name="T109" fmla="*/ 2147483647 h 1337"/>
              <a:gd name="T110" fmla="*/ 2147483647 w 987"/>
              <a:gd name="T111" fmla="*/ 2147483647 h 1337"/>
              <a:gd name="T112" fmla="*/ 2147483647 w 987"/>
              <a:gd name="T113" fmla="*/ 2147483647 h 1337"/>
              <a:gd name="T114" fmla="*/ 2147483647 w 987"/>
              <a:gd name="T115" fmla="*/ 0 h 1337"/>
              <a:gd name="T116" fmla="*/ 2147483647 w 987"/>
              <a:gd name="T117" fmla="*/ 2147483647 h 1337"/>
              <a:gd name="T118" fmla="*/ 2147483647 w 987"/>
              <a:gd name="T119" fmla="*/ 2147483647 h 133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1337"/>
              <a:gd name="T182" fmla="*/ 987 w 987"/>
              <a:gd name="T183" fmla="*/ 1337 h 133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7" h="1337">
                <a:moveTo>
                  <a:pt x="285" y="1267"/>
                </a:moveTo>
                <a:cubicBezTo>
                  <a:pt x="293" y="1267"/>
                  <a:pt x="293" y="1267"/>
                  <a:pt x="293" y="1267"/>
                </a:cubicBezTo>
                <a:cubicBezTo>
                  <a:pt x="293" y="1262"/>
                  <a:pt x="293" y="1262"/>
                  <a:pt x="293" y="1262"/>
                </a:cubicBezTo>
                <a:cubicBezTo>
                  <a:pt x="288" y="1262"/>
                  <a:pt x="288" y="1262"/>
                  <a:pt x="288" y="1262"/>
                </a:cubicBezTo>
                <a:cubicBezTo>
                  <a:pt x="285" y="1267"/>
                  <a:pt x="285" y="1267"/>
                  <a:pt x="285" y="1267"/>
                </a:cubicBezTo>
                <a:close/>
                <a:moveTo>
                  <a:pt x="296" y="94"/>
                </a:moveTo>
                <a:cubicBezTo>
                  <a:pt x="298" y="91"/>
                  <a:pt x="298" y="88"/>
                  <a:pt x="296" y="88"/>
                </a:cubicBezTo>
                <a:cubicBezTo>
                  <a:pt x="283" y="91"/>
                  <a:pt x="301" y="96"/>
                  <a:pt x="296" y="94"/>
                </a:cubicBezTo>
                <a:close/>
                <a:moveTo>
                  <a:pt x="319" y="101"/>
                </a:moveTo>
                <a:cubicBezTo>
                  <a:pt x="322" y="101"/>
                  <a:pt x="322" y="99"/>
                  <a:pt x="322" y="99"/>
                </a:cubicBezTo>
                <a:cubicBezTo>
                  <a:pt x="319" y="99"/>
                  <a:pt x="316" y="101"/>
                  <a:pt x="319" y="101"/>
                </a:cubicBezTo>
                <a:close/>
                <a:moveTo>
                  <a:pt x="316" y="94"/>
                </a:moveTo>
                <a:cubicBezTo>
                  <a:pt x="319" y="91"/>
                  <a:pt x="322" y="91"/>
                  <a:pt x="319" y="86"/>
                </a:cubicBezTo>
                <a:cubicBezTo>
                  <a:pt x="314" y="83"/>
                  <a:pt x="298" y="101"/>
                  <a:pt x="316" y="94"/>
                </a:cubicBezTo>
                <a:close/>
                <a:moveTo>
                  <a:pt x="314" y="68"/>
                </a:moveTo>
                <a:cubicBezTo>
                  <a:pt x="311" y="70"/>
                  <a:pt x="309" y="70"/>
                  <a:pt x="306" y="70"/>
                </a:cubicBezTo>
                <a:cubicBezTo>
                  <a:pt x="311" y="78"/>
                  <a:pt x="311" y="70"/>
                  <a:pt x="314" y="68"/>
                </a:cubicBezTo>
                <a:close/>
                <a:moveTo>
                  <a:pt x="296" y="83"/>
                </a:moveTo>
                <a:cubicBezTo>
                  <a:pt x="296" y="81"/>
                  <a:pt x="293" y="81"/>
                  <a:pt x="293" y="83"/>
                </a:cubicBezTo>
                <a:cubicBezTo>
                  <a:pt x="293" y="88"/>
                  <a:pt x="296" y="83"/>
                  <a:pt x="296" y="83"/>
                </a:cubicBezTo>
                <a:close/>
                <a:moveTo>
                  <a:pt x="301" y="195"/>
                </a:moveTo>
                <a:cubicBezTo>
                  <a:pt x="306" y="195"/>
                  <a:pt x="301" y="192"/>
                  <a:pt x="301" y="192"/>
                </a:cubicBezTo>
                <a:cubicBezTo>
                  <a:pt x="296" y="192"/>
                  <a:pt x="296" y="195"/>
                  <a:pt x="301" y="195"/>
                </a:cubicBezTo>
                <a:close/>
                <a:moveTo>
                  <a:pt x="301" y="101"/>
                </a:moveTo>
                <a:cubicBezTo>
                  <a:pt x="301" y="104"/>
                  <a:pt x="306" y="101"/>
                  <a:pt x="306" y="101"/>
                </a:cubicBezTo>
                <a:cubicBezTo>
                  <a:pt x="306" y="96"/>
                  <a:pt x="301" y="99"/>
                  <a:pt x="301" y="101"/>
                </a:cubicBezTo>
                <a:close/>
                <a:moveTo>
                  <a:pt x="296" y="187"/>
                </a:moveTo>
                <a:cubicBezTo>
                  <a:pt x="298" y="184"/>
                  <a:pt x="291" y="184"/>
                  <a:pt x="291" y="184"/>
                </a:cubicBezTo>
                <a:cubicBezTo>
                  <a:pt x="288" y="182"/>
                  <a:pt x="293" y="200"/>
                  <a:pt x="296" y="187"/>
                </a:cubicBezTo>
                <a:close/>
                <a:moveTo>
                  <a:pt x="298" y="107"/>
                </a:moveTo>
                <a:cubicBezTo>
                  <a:pt x="298" y="107"/>
                  <a:pt x="298" y="104"/>
                  <a:pt x="296" y="101"/>
                </a:cubicBezTo>
                <a:cubicBezTo>
                  <a:pt x="291" y="96"/>
                  <a:pt x="293" y="109"/>
                  <a:pt x="298" y="107"/>
                </a:cubicBezTo>
                <a:close/>
                <a:moveTo>
                  <a:pt x="772" y="96"/>
                </a:moveTo>
                <a:cubicBezTo>
                  <a:pt x="765" y="91"/>
                  <a:pt x="765" y="99"/>
                  <a:pt x="759" y="101"/>
                </a:cubicBezTo>
                <a:cubicBezTo>
                  <a:pt x="762" y="101"/>
                  <a:pt x="767" y="99"/>
                  <a:pt x="772" y="96"/>
                </a:cubicBezTo>
                <a:close/>
                <a:moveTo>
                  <a:pt x="845" y="135"/>
                </a:moveTo>
                <a:cubicBezTo>
                  <a:pt x="842" y="132"/>
                  <a:pt x="842" y="132"/>
                  <a:pt x="840" y="135"/>
                </a:cubicBezTo>
                <a:cubicBezTo>
                  <a:pt x="840" y="140"/>
                  <a:pt x="842" y="135"/>
                  <a:pt x="845" y="135"/>
                </a:cubicBezTo>
                <a:close/>
                <a:moveTo>
                  <a:pt x="759" y="75"/>
                </a:moveTo>
                <a:cubicBezTo>
                  <a:pt x="752" y="68"/>
                  <a:pt x="754" y="96"/>
                  <a:pt x="754" y="99"/>
                </a:cubicBezTo>
                <a:cubicBezTo>
                  <a:pt x="757" y="94"/>
                  <a:pt x="759" y="75"/>
                  <a:pt x="759" y="75"/>
                </a:cubicBezTo>
                <a:close/>
                <a:moveTo>
                  <a:pt x="777" y="96"/>
                </a:moveTo>
                <a:cubicBezTo>
                  <a:pt x="777" y="99"/>
                  <a:pt x="762" y="101"/>
                  <a:pt x="765" y="104"/>
                </a:cubicBezTo>
                <a:cubicBezTo>
                  <a:pt x="765" y="107"/>
                  <a:pt x="775" y="101"/>
                  <a:pt x="775" y="107"/>
                </a:cubicBezTo>
                <a:cubicBezTo>
                  <a:pt x="775" y="112"/>
                  <a:pt x="777" y="117"/>
                  <a:pt x="767" y="117"/>
                </a:cubicBezTo>
                <a:cubicBezTo>
                  <a:pt x="759" y="117"/>
                  <a:pt x="759" y="125"/>
                  <a:pt x="762" y="127"/>
                </a:cubicBezTo>
                <a:cubicBezTo>
                  <a:pt x="765" y="130"/>
                  <a:pt x="780" y="135"/>
                  <a:pt x="783" y="135"/>
                </a:cubicBezTo>
                <a:cubicBezTo>
                  <a:pt x="785" y="138"/>
                  <a:pt x="783" y="138"/>
                  <a:pt x="783" y="138"/>
                </a:cubicBezTo>
                <a:cubicBezTo>
                  <a:pt x="785" y="140"/>
                  <a:pt x="793" y="140"/>
                  <a:pt x="793" y="138"/>
                </a:cubicBezTo>
                <a:cubicBezTo>
                  <a:pt x="793" y="132"/>
                  <a:pt x="788" y="138"/>
                  <a:pt x="788" y="132"/>
                </a:cubicBezTo>
                <a:cubicBezTo>
                  <a:pt x="788" y="127"/>
                  <a:pt x="798" y="127"/>
                  <a:pt x="793" y="122"/>
                </a:cubicBezTo>
                <a:cubicBezTo>
                  <a:pt x="796" y="122"/>
                  <a:pt x="816" y="117"/>
                  <a:pt x="816" y="120"/>
                </a:cubicBezTo>
                <a:cubicBezTo>
                  <a:pt x="816" y="120"/>
                  <a:pt x="809" y="122"/>
                  <a:pt x="809" y="125"/>
                </a:cubicBezTo>
                <a:cubicBezTo>
                  <a:pt x="814" y="122"/>
                  <a:pt x="816" y="122"/>
                  <a:pt x="819" y="122"/>
                </a:cubicBezTo>
                <a:cubicBezTo>
                  <a:pt x="814" y="127"/>
                  <a:pt x="814" y="127"/>
                  <a:pt x="814" y="127"/>
                </a:cubicBezTo>
                <a:cubicBezTo>
                  <a:pt x="816" y="127"/>
                  <a:pt x="821" y="130"/>
                  <a:pt x="821" y="130"/>
                </a:cubicBezTo>
                <a:cubicBezTo>
                  <a:pt x="821" y="127"/>
                  <a:pt x="827" y="120"/>
                  <a:pt x="827" y="120"/>
                </a:cubicBezTo>
                <a:cubicBezTo>
                  <a:pt x="827" y="112"/>
                  <a:pt x="806" y="107"/>
                  <a:pt x="806" y="101"/>
                </a:cubicBezTo>
                <a:cubicBezTo>
                  <a:pt x="803" y="91"/>
                  <a:pt x="829" y="70"/>
                  <a:pt x="798" y="81"/>
                </a:cubicBezTo>
                <a:cubicBezTo>
                  <a:pt x="796" y="81"/>
                  <a:pt x="788" y="75"/>
                  <a:pt x="788" y="68"/>
                </a:cubicBezTo>
                <a:cubicBezTo>
                  <a:pt x="788" y="65"/>
                  <a:pt x="798" y="60"/>
                  <a:pt x="788" y="60"/>
                </a:cubicBezTo>
                <a:cubicBezTo>
                  <a:pt x="783" y="60"/>
                  <a:pt x="757" y="78"/>
                  <a:pt x="765" y="83"/>
                </a:cubicBezTo>
                <a:cubicBezTo>
                  <a:pt x="767" y="86"/>
                  <a:pt x="775" y="70"/>
                  <a:pt x="775" y="70"/>
                </a:cubicBezTo>
                <a:cubicBezTo>
                  <a:pt x="780" y="68"/>
                  <a:pt x="775" y="83"/>
                  <a:pt x="775" y="83"/>
                </a:cubicBezTo>
                <a:cubicBezTo>
                  <a:pt x="780" y="83"/>
                  <a:pt x="783" y="75"/>
                  <a:pt x="785" y="75"/>
                </a:cubicBezTo>
                <a:cubicBezTo>
                  <a:pt x="785" y="75"/>
                  <a:pt x="798" y="88"/>
                  <a:pt x="798" y="86"/>
                </a:cubicBezTo>
                <a:cubicBezTo>
                  <a:pt x="798" y="109"/>
                  <a:pt x="790" y="83"/>
                  <a:pt x="788" y="83"/>
                </a:cubicBezTo>
                <a:cubicBezTo>
                  <a:pt x="785" y="86"/>
                  <a:pt x="788" y="88"/>
                  <a:pt x="785" y="88"/>
                </a:cubicBezTo>
                <a:cubicBezTo>
                  <a:pt x="785" y="88"/>
                  <a:pt x="788" y="81"/>
                  <a:pt x="785" y="81"/>
                </a:cubicBezTo>
                <a:cubicBezTo>
                  <a:pt x="780" y="78"/>
                  <a:pt x="780" y="88"/>
                  <a:pt x="783" y="91"/>
                </a:cubicBezTo>
                <a:cubicBezTo>
                  <a:pt x="780" y="88"/>
                  <a:pt x="762" y="81"/>
                  <a:pt x="762" y="88"/>
                </a:cubicBezTo>
                <a:cubicBezTo>
                  <a:pt x="762" y="94"/>
                  <a:pt x="775" y="91"/>
                  <a:pt x="777" y="96"/>
                </a:cubicBezTo>
                <a:close/>
                <a:moveTo>
                  <a:pt x="834" y="171"/>
                </a:moveTo>
                <a:cubicBezTo>
                  <a:pt x="837" y="174"/>
                  <a:pt x="840" y="174"/>
                  <a:pt x="840" y="177"/>
                </a:cubicBezTo>
                <a:cubicBezTo>
                  <a:pt x="842" y="169"/>
                  <a:pt x="860" y="171"/>
                  <a:pt x="858" y="187"/>
                </a:cubicBezTo>
                <a:cubicBezTo>
                  <a:pt x="850" y="184"/>
                  <a:pt x="853" y="187"/>
                  <a:pt x="847" y="187"/>
                </a:cubicBezTo>
                <a:cubicBezTo>
                  <a:pt x="847" y="179"/>
                  <a:pt x="847" y="179"/>
                  <a:pt x="847" y="179"/>
                </a:cubicBezTo>
                <a:cubicBezTo>
                  <a:pt x="842" y="187"/>
                  <a:pt x="850" y="195"/>
                  <a:pt x="837" y="203"/>
                </a:cubicBezTo>
                <a:cubicBezTo>
                  <a:pt x="847" y="203"/>
                  <a:pt x="847" y="203"/>
                  <a:pt x="847" y="203"/>
                </a:cubicBezTo>
                <a:cubicBezTo>
                  <a:pt x="850" y="203"/>
                  <a:pt x="878" y="192"/>
                  <a:pt x="881" y="203"/>
                </a:cubicBezTo>
                <a:cubicBezTo>
                  <a:pt x="878" y="192"/>
                  <a:pt x="873" y="179"/>
                  <a:pt x="863" y="174"/>
                </a:cubicBezTo>
                <a:cubicBezTo>
                  <a:pt x="850" y="171"/>
                  <a:pt x="840" y="151"/>
                  <a:pt x="829" y="148"/>
                </a:cubicBezTo>
                <a:cubicBezTo>
                  <a:pt x="829" y="148"/>
                  <a:pt x="832" y="169"/>
                  <a:pt x="830" y="173"/>
                </a:cubicBezTo>
                <a:cubicBezTo>
                  <a:pt x="831" y="173"/>
                  <a:pt x="834" y="176"/>
                  <a:pt x="834" y="171"/>
                </a:cubicBezTo>
                <a:close/>
                <a:moveTo>
                  <a:pt x="829" y="174"/>
                </a:moveTo>
                <a:cubicBezTo>
                  <a:pt x="829" y="174"/>
                  <a:pt x="830" y="174"/>
                  <a:pt x="830" y="173"/>
                </a:cubicBezTo>
                <a:cubicBezTo>
                  <a:pt x="829" y="173"/>
                  <a:pt x="829" y="174"/>
                  <a:pt x="829" y="174"/>
                </a:cubicBezTo>
                <a:close/>
                <a:moveTo>
                  <a:pt x="585" y="188"/>
                </a:moveTo>
                <a:cubicBezTo>
                  <a:pt x="588" y="193"/>
                  <a:pt x="590" y="188"/>
                  <a:pt x="593" y="188"/>
                </a:cubicBezTo>
                <a:cubicBezTo>
                  <a:pt x="590" y="190"/>
                  <a:pt x="590" y="190"/>
                  <a:pt x="593" y="190"/>
                </a:cubicBezTo>
                <a:cubicBezTo>
                  <a:pt x="593" y="190"/>
                  <a:pt x="598" y="180"/>
                  <a:pt x="596" y="180"/>
                </a:cubicBezTo>
                <a:cubicBezTo>
                  <a:pt x="596" y="180"/>
                  <a:pt x="580" y="185"/>
                  <a:pt x="585" y="188"/>
                </a:cubicBezTo>
                <a:close/>
                <a:moveTo>
                  <a:pt x="322" y="70"/>
                </a:moveTo>
                <a:cubicBezTo>
                  <a:pt x="316" y="78"/>
                  <a:pt x="322" y="75"/>
                  <a:pt x="322" y="75"/>
                </a:cubicBezTo>
                <a:cubicBezTo>
                  <a:pt x="322" y="75"/>
                  <a:pt x="327" y="65"/>
                  <a:pt x="322" y="70"/>
                </a:cubicBezTo>
                <a:close/>
                <a:moveTo>
                  <a:pt x="560" y="109"/>
                </a:moveTo>
                <a:cubicBezTo>
                  <a:pt x="568" y="117"/>
                  <a:pt x="573" y="120"/>
                  <a:pt x="581" y="120"/>
                </a:cubicBezTo>
                <a:cubicBezTo>
                  <a:pt x="581" y="101"/>
                  <a:pt x="547" y="86"/>
                  <a:pt x="550" y="109"/>
                </a:cubicBezTo>
                <a:cubicBezTo>
                  <a:pt x="552" y="112"/>
                  <a:pt x="555" y="112"/>
                  <a:pt x="560" y="109"/>
                </a:cubicBezTo>
                <a:close/>
                <a:moveTo>
                  <a:pt x="301" y="86"/>
                </a:moveTo>
                <a:cubicBezTo>
                  <a:pt x="301" y="86"/>
                  <a:pt x="311" y="88"/>
                  <a:pt x="306" y="83"/>
                </a:cubicBezTo>
                <a:cubicBezTo>
                  <a:pt x="306" y="83"/>
                  <a:pt x="301" y="83"/>
                  <a:pt x="301" y="81"/>
                </a:cubicBezTo>
                <a:cubicBezTo>
                  <a:pt x="296" y="83"/>
                  <a:pt x="298" y="86"/>
                  <a:pt x="301" y="86"/>
                </a:cubicBezTo>
                <a:close/>
                <a:moveTo>
                  <a:pt x="757" y="101"/>
                </a:moveTo>
                <a:cubicBezTo>
                  <a:pt x="749" y="104"/>
                  <a:pt x="749" y="104"/>
                  <a:pt x="749" y="104"/>
                </a:cubicBezTo>
                <a:cubicBezTo>
                  <a:pt x="749" y="104"/>
                  <a:pt x="754" y="107"/>
                  <a:pt x="757" y="101"/>
                </a:cubicBezTo>
                <a:close/>
                <a:moveTo>
                  <a:pt x="190" y="221"/>
                </a:moveTo>
                <a:cubicBezTo>
                  <a:pt x="187" y="221"/>
                  <a:pt x="190" y="226"/>
                  <a:pt x="190" y="226"/>
                </a:cubicBezTo>
                <a:cubicBezTo>
                  <a:pt x="192" y="226"/>
                  <a:pt x="195" y="223"/>
                  <a:pt x="190" y="221"/>
                </a:cubicBezTo>
                <a:close/>
                <a:moveTo>
                  <a:pt x="158" y="229"/>
                </a:moveTo>
                <a:cubicBezTo>
                  <a:pt x="156" y="223"/>
                  <a:pt x="143" y="231"/>
                  <a:pt x="138" y="231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8" y="231"/>
                  <a:pt x="153" y="231"/>
                  <a:pt x="158" y="229"/>
                </a:cubicBezTo>
                <a:close/>
                <a:moveTo>
                  <a:pt x="174" y="226"/>
                </a:moveTo>
                <a:cubicBezTo>
                  <a:pt x="179" y="226"/>
                  <a:pt x="184" y="229"/>
                  <a:pt x="184" y="223"/>
                </a:cubicBezTo>
                <a:cubicBezTo>
                  <a:pt x="184" y="216"/>
                  <a:pt x="158" y="226"/>
                  <a:pt x="161" y="229"/>
                </a:cubicBezTo>
                <a:cubicBezTo>
                  <a:pt x="164" y="229"/>
                  <a:pt x="171" y="226"/>
                  <a:pt x="174" y="226"/>
                </a:cubicBezTo>
                <a:close/>
                <a:moveTo>
                  <a:pt x="197" y="226"/>
                </a:moveTo>
                <a:cubicBezTo>
                  <a:pt x="200" y="226"/>
                  <a:pt x="208" y="221"/>
                  <a:pt x="210" y="221"/>
                </a:cubicBezTo>
                <a:cubicBezTo>
                  <a:pt x="210" y="218"/>
                  <a:pt x="208" y="216"/>
                  <a:pt x="200" y="218"/>
                </a:cubicBezTo>
                <a:cubicBezTo>
                  <a:pt x="202" y="218"/>
                  <a:pt x="190" y="226"/>
                  <a:pt x="197" y="226"/>
                </a:cubicBezTo>
                <a:close/>
                <a:moveTo>
                  <a:pt x="234" y="218"/>
                </a:moveTo>
                <a:cubicBezTo>
                  <a:pt x="236" y="216"/>
                  <a:pt x="223" y="216"/>
                  <a:pt x="223" y="216"/>
                </a:cubicBezTo>
                <a:cubicBezTo>
                  <a:pt x="223" y="216"/>
                  <a:pt x="213" y="216"/>
                  <a:pt x="215" y="221"/>
                </a:cubicBezTo>
                <a:cubicBezTo>
                  <a:pt x="221" y="223"/>
                  <a:pt x="228" y="218"/>
                  <a:pt x="234" y="218"/>
                </a:cubicBezTo>
                <a:close/>
                <a:moveTo>
                  <a:pt x="972" y="618"/>
                </a:moveTo>
                <a:cubicBezTo>
                  <a:pt x="972" y="600"/>
                  <a:pt x="959" y="603"/>
                  <a:pt x="948" y="597"/>
                </a:cubicBezTo>
                <a:cubicBezTo>
                  <a:pt x="938" y="592"/>
                  <a:pt x="954" y="582"/>
                  <a:pt x="948" y="577"/>
                </a:cubicBezTo>
                <a:cubicBezTo>
                  <a:pt x="943" y="561"/>
                  <a:pt x="923" y="551"/>
                  <a:pt x="933" y="538"/>
                </a:cubicBezTo>
                <a:cubicBezTo>
                  <a:pt x="938" y="530"/>
                  <a:pt x="951" y="504"/>
                  <a:pt x="935" y="501"/>
                </a:cubicBezTo>
                <a:cubicBezTo>
                  <a:pt x="933" y="501"/>
                  <a:pt x="943" y="475"/>
                  <a:pt x="933" y="473"/>
                </a:cubicBezTo>
                <a:cubicBezTo>
                  <a:pt x="923" y="467"/>
                  <a:pt x="923" y="465"/>
                  <a:pt x="920" y="455"/>
                </a:cubicBezTo>
                <a:cubicBezTo>
                  <a:pt x="917" y="439"/>
                  <a:pt x="928" y="444"/>
                  <a:pt x="928" y="434"/>
                </a:cubicBezTo>
                <a:cubicBezTo>
                  <a:pt x="928" y="416"/>
                  <a:pt x="894" y="379"/>
                  <a:pt x="871" y="377"/>
                </a:cubicBezTo>
                <a:cubicBezTo>
                  <a:pt x="873" y="371"/>
                  <a:pt x="873" y="356"/>
                  <a:pt x="876" y="353"/>
                </a:cubicBezTo>
                <a:cubicBezTo>
                  <a:pt x="881" y="345"/>
                  <a:pt x="891" y="345"/>
                  <a:pt x="894" y="335"/>
                </a:cubicBezTo>
                <a:cubicBezTo>
                  <a:pt x="899" y="317"/>
                  <a:pt x="904" y="301"/>
                  <a:pt x="894" y="286"/>
                </a:cubicBezTo>
                <a:cubicBezTo>
                  <a:pt x="884" y="268"/>
                  <a:pt x="891" y="239"/>
                  <a:pt x="873" y="229"/>
                </a:cubicBezTo>
                <a:cubicBezTo>
                  <a:pt x="873" y="226"/>
                  <a:pt x="881" y="223"/>
                  <a:pt x="878" y="221"/>
                </a:cubicBezTo>
                <a:cubicBezTo>
                  <a:pt x="876" y="218"/>
                  <a:pt x="863" y="223"/>
                  <a:pt x="853" y="221"/>
                </a:cubicBezTo>
                <a:cubicBezTo>
                  <a:pt x="850" y="221"/>
                  <a:pt x="842" y="216"/>
                  <a:pt x="840" y="213"/>
                </a:cubicBezTo>
                <a:cubicBezTo>
                  <a:pt x="837" y="210"/>
                  <a:pt x="829" y="208"/>
                  <a:pt x="834" y="200"/>
                </a:cubicBezTo>
                <a:cubicBezTo>
                  <a:pt x="845" y="190"/>
                  <a:pt x="834" y="195"/>
                  <a:pt x="834" y="184"/>
                </a:cubicBezTo>
                <a:cubicBezTo>
                  <a:pt x="834" y="174"/>
                  <a:pt x="824" y="182"/>
                  <a:pt x="827" y="166"/>
                </a:cubicBezTo>
                <a:cubicBezTo>
                  <a:pt x="829" y="161"/>
                  <a:pt x="821" y="161"/>
                  <a:pt x="821" y="153"/>
                </a:cubicBezTo>
                <a:cubicBezTo>
                  <a:pt x="821" y="148"/>
                  <a:pt x="796" y="166"/>
                  <a:pt x="796" y="166"/>
                </a:cubicBezTo>
                <a:cubicBezTo>
                  <a:pt x="796" y="166"/>
                  <a:pt x="788" y="153"/>
                  <a:pt x="788" y="151"/>
                </a:cubicBezTo>
                <a:cubicBezTo>
                  <a:pt x="788" y="151"/>
                  <a:pt x="759" y="138"/>
                  <a:pt x="757" y="132"/>
                </a:cubicBezTo>
                <a:cubicBezTo>
                  <a:pt x="757" y="127"/>
                  <a:pt x="749" y="109"/>
                  <a:pt x="749" y="107"/>
                </a:cubicBezTo>
                <a:cubicBezTo>
                  <a:pt x="746" y="112"/>
                  <a:pt x="736" y="112"/>
                  <a:pt x="736" y="120"/>
                </a:cubicBezTo>
                <a:cubicBezTo>
                  <a:pt x="739" y="130"/>
                  <a:pt x="723" y="120"/>
                  <a:pt x="726" y="120"/>
                </a:cubicBezTo>
                <a:cubicBezTo>
                  <a:pt x="720" y="122"/>
                  <a:pt x="713" y="117"/>
                  <a:pt x="708" y="125"/>
                </a:cubicBezTo>
                <a:cubicBezTo>
                  <a:pt x="697" y="120"/>
                  <a:pt x="692" y="143"/>
                  <a:pt x="695" y="143"/>
                </a:cubicBezTo>
                <a:cubicBezTo>
                  <a:pt x="676" y="143"/>
                  <a:pt x="695" y="130"/>
                  <a:pt x="689" y="130"/>
                </a:cubicBezTo>
                <a:cubicBezTo>
                  <a:pt x="687" y="127"/>
                  <a:pt x="702" y="120"/>
                  <a:pt x="708" y="120"/>
                </a:cubicBezTo>
                <a:cubicBezTo>
                  <a:pt x="705" y="120"/>
                  <a:pt x="718" y="112"/>
                  <a:pt x="718" y="112"/>
                </a:cubicBezTo>
                <a:cubicBezTo>
                  <a:pt x="726" y="112"/>
                  <a:pt x="741" y="117"/>
                  <a:pt x="744" y="107"/>
                </a:cubicBezTo>
                <a:cubicBezTo>
                  <a:pt x="741" y="112"/>
                  <a:pt x="726" y="109"/>
                  <a:pt x="715" y="107"/>
                </a:cubicBezTo>
                <a:cubicBezTo>
                  <a:pt x="708" y="107"/>
                  <a:pt x="697" y="96"/>
                  <a:pt x="697" y="112"/>
                </a:cubicBezTo>
                <a:cubicBezTo>
                  <a:pt x="697" y="120"/>
                  <a:pt x="682" y="122"/>
                  <a:pt x="676" y="127"/>
                </a:cubicBezTo>
                <a:cubicBezTo>
                  <a:pt x="669" y="140"/>
                  <a:pt x="664" y="158"/>
                  <a:pt x="656" y="158"/>
                </a:cubicBezTo>
                <a:cubicBezTo>
                  <a:pt x="648" y="158"/>
                  <a:pt x="640" y="164"/>
                  <a:pt x="632" y="164"/>
                </a:cubicBezTo>
                <a:cubicBezTo>
                  <a:pt x="625" y="164"/>
                  <a:pt x="622" y="158"/>
                  <a:pt x="617" y="161"/>
                </a:cubicBezTo>
                <a:cubicBezTo>
                  <a:pt x="614" y="161"/>
                  <a:pt x="594" y="177"/>
                  <a:pt x="596" y="179"/>
                </a:cubicBezTo>
                <a:cubicBezTo>
                  <a:pt x="604" y="182"/>
                  <a:pt x="607" y="171"/>
                  <a:pt x="612" y="171"/>
                </a:cubicBezTo>
                <a:cubicBezTo>
                  <a:pt x="609" y="171"/>
                  <a:pt x="596" y="190"/>
                  <a:pt x="596" y="192"/>
                </a:cubicBezTo>
                <a:cubicBezTo>
                  <a:pt x="594" y="208"/>
                  <a:pt x="594" y="200"/>
                  <a:pt x="586" y="200"/>
                </a:cubicBezTo>
                <a:cubicBezTo>
                  <a:pt x="575" y="200"/>
                  <a:pt x="575" y="200"/>
                  <a:pt x="575" y="200"/>
                </a:cubicBezTo>
                <a:cubicBezTo>
                  <a:pt x="578" y="200"/>
                  <a:pt x="570" y="187"/>
                  <a:pt x="568" y="184"/>
                </a:cubicBezTo>
                <a:cubicBezTo>
                  <a:pt x="565" y="184"/>
                  <a:pt x="550" y="184"/>
                  <a:pt x="547" y="187"/>
                </a:cubicBezTo>
                <a:cubicBezTo>
                  <a:pt x="537" y="195"/>
                  <a:pt x="531" y="192"/>
                  <a:pt x="547" y="203"/>
                </a:cubicBezTo>
                <a:cubicBezTo>
                  <a:pt x="534" y="195"/>
                  <a:pt x="521" y="221"/>
                  <a:pt x="511" y="221"/>
                </a:cubicBezTo>
                <a:cubicBezTo>
                  <a:pt x="506" y="221"/>
                  <a:pt x="534" y="200"/>
                  <a:pt x="534" y="200"/>
                </a:cubicBezTo>
                <a:cubicBezTo>
                  <a:pt x="534" y="187"/>
                  <a:pt x="531" y="190"/>
                  <a:pt x="524" y="179"/>
                </a:cubicBezTo>
                <a:cubicBezTo>
                  <a:pt x="524" y="179"/>
                  <a:pt x="547" y="161"/>
                  <a:pt x="550" y="161"/>
                </a:cubicBezTo>
                <a:cubicBezTo>
                  <a:pt x="563" y="153"/>
                  <a:pt x="555" y="148"/>
                  <a:pt x="555" y="140"/>
                </a:cubicBezTo>
                <a:cubicBezTo>
                  <a:pt x="555" y="122"/>
                  <a:pt x="560" y="132"/>
                  <a:pt x="563" y="122"/>
                </a:cubicBezTo>
                <a:cubicBezTo>
                  <a:pt x="565" y="117"/>
                  <a:pt x="550" y="125"/>
                  <a:pt x="547" y="125"/>
                </a:cubicBezTo>
                <a:cubicBezTo>
                  <a:pt x="547" y="125"/>
                  <a:pt x="542" y="120"/>
                  <a:pt x="531" y="130"/>
                </a:cubicBezTo>
                <a:cubicBezTo>
                  <a:pt x="521" y="138"/>
                  <a:pt x="521" y="130"/>
                  <a:pt x="508" y="125"/>
                </a:cubicBezTo>
                <a:cubicBezTo>
                  <a:pt x="503" y="120"/>
                  <a:pt x="493" y="117"/>
                  <a:pt x="485" y="112"/>
                </a:cubicBezTo>
                <a:cubicBezTo>
                  <a:pt x="469" y="107"/>
                  <a:pt x="474" y="130"/>
                  <a:pt x="464" y="130"/>
                </a:cubicBezTo>
                <a:cubicBezTo>
                  <a:pt x="467" y="109"/>
                  <a:pt x="467" y="109"/>
                  <a:pt x="467" y="109"/>
                </a:cubicBezTo>
                <a:cubicBezTo>
                  <a:pt x="467" y="99"/>
                  <a:pt x="443" y="109"/>
                  <a:pt x="438" y="107"/>
                </a:cubicBezTo>
                <a:cubicBezTo>
                  <a:pt x="446" y="109"/>
                  <a:pt x="459" y="78"/>
                  <a:pt x="449" y="68"/>
                </a:cubicBezTo>
                <a:cubicBezTo>
                  <a:pt x="456" y="75"/>
                  <a:pt x="449" y="57"/>
                  <a:pt x="449" y="57"/>
                </a:cubicBezTo>
                <a:cubicBezTo>
                  <a:pt x="449" y="44"/>
                  <a:pt x="441" y="55"/>
                  <a:pt x="438" y="55"/>
                </a:cubicBezTo>
                <a:cubicBezTo>
                  <a:pt x="428" y="57"/>
                  <a:pt x="415" y="39"/>
                  <a:pt x="410" y="39"/>
                </a:cubicBezTo>
                <a:cubicBezTo>
                  <a:pt x="410" y="36"/>
                  <a:pt x="397" y="47"/>
                  <a:pt x="397" y="47"/>
                </a:cubicBezTo>
                <a:cubicBezTo>
                  <a:pt x="394" y="31"/>
                  <a:pt x="392" y="42"/>
                  <a:pt x="384" y="47"/>
                </a:cubicBezTo>
                <a:cubicBezTo>
                  <a:pt x="373" y="49"/>
                  <a:pt x="376" y="36"/>
                  <a:pt x="371" y="36"/>
                </a:cubicBezTo>
                <a:cubicBezTo>
                  <a:pt x="355" y="31"/>
                  <a:pt x="342" y="26"/>
                  <a:pt x="327" y="29"/>
                </a:cubicBezTo>
                <a:cubicBezTo>
                  <a:pt x="319" y="29"/>
                  <a:pt x="319" y="21"/>
                  <a:pt x="314" y="31"/>
                </a:cubicBezTo>
                <a:cubicBezTo>
                  <a:pt x="311" y="39"/>
                  <a:pt x="324" y="55"/>
                  <a:pt x="322" y="57"/>
                </a:cubicBezTo>
                <a:cubicBezTo>
                  <a:pt x="322" y="55"/>
                  <a:pt x="332" y="83"/>
                  <a:pt x="332" y="83"/>
                </a:cubicBezTo>
                <a:cubicBezTo>
                  <a:pt x="332" y="83"/>
                  <a:pt x="350" y="88"/>
                  <a:pt x="348" y="94"/>
                </a:cubicBezTo>
                <a:cubicBezTo>
                  <a:pt x="342" y="99"/>
                  <a:pt x="329" y="91"/>
                  <a:pt x="329" y="101"/>
                </a:cubicBezTo>
                <a:cubicBezTo>
                  <a:pt x="332" y="112"/>
                  <a:pt x="348" y="99"/>
                  <a:pt x="348" y="99"/>
                </a:cubicBezTo>
                <a:cubicBezTo>
                  <a:pt x="348" y="99"/>
                  <a:pt x="342" y="109"/>
                  <a:pt x="337" y="117"/>
                </a:cubicBezTo>
                <a:cubicBezTo>
                  <a:pt x="337" y="117"/>
                  <a:pt x="309" y="112"/>
                  <a:pt x="314" y="120"/>
                </a:cubicBezTo>
                <a:cubicBezTo>
                  <a:pt x="316" y="120"/>
                  <a:pt x="316" y="122"/>
                  <a:pt x="316" y="122"/>
                </a:cubicBezTo>
                <a:cubicBezTo>
                  <a:pt x="283" y="135"/>
                  <a:pt x="342" y="143"/>
                  <a:pt x="342" y="132"/>
                </a:cubicBezTo>
                <a:cubicBezTo>
                  <a:pt x="342" y="143"/>
                  <a:pt x="324" y="140"/>
                  <a:pt x="332" y="158"/>
                </a:cubicBezTo>
                <a:cubicBezTo>
                  <a:pt x="332" y="161"/>
                  <a:pt x="340" y="164"/>
                  <a:pt x="342" y="169"/>
                </a:cubicBezTo>
                <a:cubicBezTo>
                  <a:pt x="353" y="182"/>
                  <a:pt x="337" y="174"/>
                  <a:pt x="332" y="179"/>
                </a:cubicBezTo>
                <a:cubicBezTo>
                  <a:pt x="329" y="182"/>
                  <a:pt x="335" y="187"/>
                  <a:pt x="337" y="190"/>
                </a:cubicBezTo>
                <a:cubicBezTo>
                  <a:pt x="340" y="210"/>
                  <a:pt x="358" y="200"/>
                  <a:pt x="371" y="203"/>
                </a:cubicBezTo>
                <a:cubicBezTo>
                  <a:pt x="381" y="205"/>
                  <a:pt x="386" y="213"/>
                  <a:pt x="392" y="223"/>
                </a:cubicBezTo>
                <a:cubicBezTo>
                  <a:pt x="397" y="234"/>
                  <a:pt x="412" y="265"/>
                  <a:pt x="428" y="262"/>
                </a:cubicBezTo>
                <a:cubicBezTo>
                  <a:pt x="405" y="265"/>
                  <a:pt x="392" y="242"/>
                  <a:pt x="384" y="221"/>
                </a:cubicBezTo>
                <a:cubicBezTo>
                  <a:pt x="376" y="192"/>
                  <a:pt x="350" y="221"/>
                  <a:pt x="332" y="213"/>
                </a:cubicBezTo>
                <a:cubicBezTo>
                  <a:pt x="309" y="203"/>
                  <a:pt x="314" y="200"/>
                  <a:pt x="298" y="226"/>
                </a:cubicBezTo>
                <a:cubicBezTo>
                  <a:pt x="291" y="242"/>
                  <a:pt x="311" y="255"/>
                  <a:pt x="306" y="262"/>
                </a:cubicBezTo>
                <a:cubicBezTo>
                  <a:pt x="306" y="265"/>
                  <a:pt x="293" y="286"/>
                  <a:pt x="296" y="286"/>
                </a:cubicBezTo>
                <a:cubicBezTo>
                  <a:pt x="291" y="286"/>
                  <a:pt x="296" y="268"/>
                  <a:pt x="296" y="268"/>
                </a:cubicBezTo>
                <a:cubicBezTo>
                  <a:pt x="298" y="257"/>
                  <a:pt x="296" y="260"/>
                  <a:pt x="285" y="257"/>
                </a:cubicBezTo>
                <a:cubicBezTo>
                  <a:pt x="280" y="255"/>
                  <a:pt x="278" y="239"/>
                  <a:pt x="272" y="255"/>
                </a:cubicBezTo>
                <a:cubicBezTo>
                  <a:pt x="267" y="265"/>
                  <a:pt x="272" y="262"/>
                  <a:pt x="278" y="262"/>
                </a:cubicBezTo>
                <a:cubicBezTo>
                  <a:pt x="280" y="262"/>
                  <a:pt x="275" y="281"/>
                  <a:pt x="275" y="281"/>
                </a:cubicBezTo>
                <a:cubicBezTo>
                  <a:pt x="270" y="291"/>
                  <a:pt x="265" y="275"/>
                  <a:pt x="257" y="273"/>
                </a:cubicBezTo>
                <a:cubicBezTo>
                  <a:pt x="254" y="273"/>
                  <a:pt x="244" y="270"/>
                  <a:pt x="257" y="265"/>
                </a:cubicBezTo>
                <a:cubicBezTo>
                  <a:pt x="272" y="257"/>
                  <a:pt x="247" y="229"/>
                  <a:pt x="239" y="229"/>
                </a:cubicBezTo>
                <a:cubicBezTo>
                  <a:pt x="226" y="226"/>
                  <a:pt x="210" y="234"/>
                  <a:pt x="197" y="234"/>
                </a:cubicBezTo>
                <a:cubicBezTo>
                  <a:pt x="192" y="234"/>
                  <a:pt x="184" y="231"/>
                  <a:pt x="174" y="231"/>
                </a:cubicBezTo>
                <a:cubicBezTo>
                  <a:pt x="164" y="231"/>
                  <a:pt x="151" y="249"/>
                  <a:pt x="156" y="257"/>
                </a:cubicBezTo>
                <a:cubicBezTo>
                  <a:pt x="153" y="257"/>
                  <a:pt x="156" y="260"/>
                  <a:pt x="153" y="262"/>
                </a:cubicBezTo>
                <a:cubicBezTo>
                  <a:pt x="148" y="257"/>
                  <a:pt x="151" y="260"/>
                  <a:pt x="146" y="257"/>
                </a:cubicBezTo>
                <a:cubicBezTo>
                  <a:pt x="148" y="268"/>
                  <a:pt x="146" y="281"/>
                  <a:pt x="143" y="291"/>
                </a:cubicBezTo>
                <a:cubicBezTo>
                  <a:pt x="169" y="294"/>
                  <a:pt x="161" y="296"/>
                  <a:pt x="164" y="314"/>
                </a:cubicBezTo>
                <a:cubicBezTo>
                  <a:pt x="164" y="322"/>
                  <a:pt x="158" y="335"/>
                  <a:pt x="158" y="343"/>
                </a:cubicBezTo>
                <a:cubicBezTo>
                  <a:pt x="161" y="353"/>
                  <a:pt x="153" y="366"/>
                  <a:pt x="148" y="374"/>
                </a:cubicBezTo>
                <a:cubicBezTo>
                  <a:pt x="140" y="384"/>
                  <a:pt x="148" y="405"/>
                  <a:pt x="135" y="410"/>
                </a:cubicBezTo>
                <a:cubicBezTo>
                  <a:pt x="127" y="413"/>
                  <a:pt x="96" y="395"/>
                  <a:pt x="109" y="418"/>
                </a:cubicBezTo>
                <a:cubicBezTo>
                  <a:pt x="86" y="429"/>
                  <a:pt x="122" y="455"/>
                  <a:pt x="130" y="436"/>
                </a:cubicBezTo>
                <a:cubicBezTo>
                  <a:pt x="146" y="452"/>
                  <a:pt x="127" y="467"/>
                  <a:pt x="140" y="475"/>
                </a:cubicBezTo>
                <a:cubicBezTo>
                  <a:pt x="135" y="478"/>
                  <a:pt x="117" y="496"/>
                  <a:pt x="117" y="496"/>
                </a:cubicBezTo>
                <a:cubicBezTo>
                  <a:pt x="107" y="496"/>
                  <a:pt x="102" y="501"/>
                  <a:pt x="96" y="509"/>
                </a:cubicBezTo>
                <a:cubicBezTo>
                  <a:pt x="117" y="509"/>
                  <a:pt x="107" y="535"/>
                  <a:pt x="102" y="532"/>
                </a:cubicBezTo>
                <a:cubicBezTo>
                  <a:pt x="89" y="522"/>
                  <a:pt x="78" y="540"/>
                  <a:pt x="68" y="538"/>
                </a:cubicBezTo>
                <a:cubicBezTo>
                  <a:pt x="68" y="543"/>
                  <a:pt x="68" y="543"/>
                  <a:pt x="68" y="543"/>
                </a:cubicBezTo>
                <a:cubicBezTo>
                  <a:pt x="60" y="538"/>
                  <a:pt x="45" y="532"/>
                  <a:pt x="34" y="532"/>
                </a:cubicBezTo>
                <a:cubicBezTo>
                  <a:pt x="37" y="535"/>
                  <a:pt x="37" y="540"/>
                  <a:pt x="39" y="543"/>
                </a:cubicBezTo>
                <a:cubicBezTo>
                  <a:pt x="32" y="538"/>
                  <a:pt x="26" y="540"/>
                  <a:pt x="19" y="540"/>
                </a:cubicBezTo>
                <a:cubicBezTo>
                  <a:pt x="19" y="540"/>
                  <a:pt x="26" y="566"/>
                  <a:pt x="26" y="561"/>
                </a:cubicBezTo>
                <a:cubicBezTo>
                  <a:pt x="26" y="571"/>
                  <a:pt x="32" y="582"/>
                  <a:pt x="37" y="590"/>
                </a:cubicBezTo>
                <a:cubicBezTo>
                  <a:pt x="42" y="597"/>
                  <a:pt x="42" y="610"/>
                  <a:pt x="42" y="621"/>
                </a:cubicBezTo>
                <a:cubicBezTo>
                  <a:pt x="42" y="634"/>
                  <a:pt x="21" y="636"/>
                  <a:pt x="26" y="657"/>
                </a:cubicBezTo>
                <a:cubicBezTo>
                  <a:pt x="34" y="655"/>
                  <a:pt x="34" y="655"/>
                  <a:pt x="34" y="655"/>
                </a:cubicBezTo>
                <a:cubicBezTo>
                  <a:pt x="32" y="667"/>
                  <a:pt x="16" y="665"/>
                  <a:pt x="13" y="678"/>
                </a:cubicBezTo>
                <a:cubicBezTo>
                  <a:pt x="11" y="675"/>
                  <a:pt x="11" y="673"/>
                  <a:pt x="8" y="670"/>
                </a:cubicBezTo>
                <a:cubicBezTo>
                  <a:pt x="0" y="673"/>
                  <a:pt x="0" y="680"/>
                  <a:pt x="3" y="686"/>
                </a:cubicBezTo>
                <a:cubicBezTo>
                  <a:pt x="21" y="680"/>
                  <a:pt x="21" y="699"/>
                  <a:pt x="24" y="709"/>
                </a:cubicBezTo>
                <a:cubicBezTo>
                  <a:pt x="19" y="709"/>
                  <a:pt x="16" y="712"/>
                  <a:pt x="11" y="717"/>
                </a:cubicBezTo>
                <a:cubicBezTo>
                  <a:pt x="13" y="727"/>
                  <a:pt x="29" y="748"/>
                  <a:pt x="39" y="751"/>
                </a:cubicBezTo>
                <a:cubicBezTo>
                  <a:pt x="37" y="753"/>
                  <a:pt x="29" y="758"/>
                  <a:pt x="29" y="761"/>
                </a:cubicBezTo>
                <a:cubicBezTo>
                  <a:pt x="29" y="777"/>
                  <a:pt x="39" y="766"/>
                  <a:pt x="45" y="774"/>
                </a:cubicBezTo>
                <a:cubicBezTo>
                  <a:pt x="47" y="777"/>
                  <a:pt x="55" y="797"/>
                  <a:pt x="52" y="802"/>
                </a:cubicBezTo>
                <a:cubicBezTo>
                  <a:pt x="47" y="805"/>
                  <a:pt x="34" y="808"/>
                  <a:pt x="29" y="815"/>
                </a:cubicBezTo>
                <a:cubicBezTo>
                  <a:pt x="24" y="821"/>
                  <a:pt x="21" y="834"/>
                  <a:pt x="21" y="841"/>
                </a:cubicBezTo>
                <a:cubicBezTo>
                  <a:pt x="21" y="860"/>
                  <a:pt x="32" y="886"/>
                  <a:pt x="45" y="883"/>
                </a:cubicBezTo>
                <a:cubicBezTo>
                  <a:pt x="47" y="896"/>
                  <a:pt x="63" y="886"/>
                  <a:pt x="60" y="906"/>
                </a:cubicBezTo>
                <a:cubicBezTo>
                  <a:pt x="57" y="909"/>
                  <a:pt x="45" y="922"/>
                  <a:pt x="42" y="925"/>
                </a:cubicBezTo>
                <a:cubicBezTo>
                  <a:pt x="37" y="927"/>
                  <a:pt x="39" y="935"/>
                  <a:pt x="39" y="940"/>
                </a:cubicBezTo>
                <a:cubicBezTo>
                  <a:pt x="37" y="953"/>
                  <a:pt x="47" y="945"/>
                  <a:pt x="60" y="956"/>
                </a:cubicBezTo>
                <a:cubicBezTo>
                  <a:pt x="63" y="958"/>
                  <a:pt x="63" y="966"/>
                  <a:pt x="57" y="969"/>
                </a:cubicBezTo>
                <a:cubicBezTo>
                  <a:pt x="60" y="966"/>
                  <a:pt x="76" y="995"/>
                  <a:pt x="76" y="992"/>
                </a:cubicBezTo>
                <a:cubicBezTo>
                  <a:pt x="78" y="997"/>
                  <a:pt x="73" y="1000"/>
                  <a:pt x="81" y="1002"/>
                </a:cubicBezTo>
                <a:cubicBezTo>
                  <a:pt x="89" y="1002"/>
                  <a:pt x="94" y="1002"/>
                  <a:pt x="89" y="995"/>
                </a:cubicBezTo>
                <a:cubicBezTo>
                  <a:pt x="96" y="995"/>
                  <a:pt x="109" y="997"/>
                  <a:pt x="109" y="1002"/>
                </a:cubicBezTo>
                <a:cubicBezTo>
                  <a:pt x="112" y="1021"/>
                  <a:pt x="114" y="1005"/>
                  <a:pt x="120" y="1005"/>
                </a:cubicBezTo>
                <a:cubicBezTo>
                  <a:pt x="120" y="1005"/>
                  <a:pt x="135" y="1013"/>
                  <a:pt x="140" y="1013"/>
                </a:cubicBezTo>
                <a:cubicBezTo>
                  <a:pt x="143" y="1013"/>
                  <a:pt x="143" y="1010"/>
                  <a:pt x="151" y="1008"/>
                </a:cubicBezTo>
                <a:cubicBezTo>
                  <a:pt x="151" y="1008"/>
                  <a:pt x="146" y="1005"/>
                  <a:pt x="153" y="1005"/>
                </a:cubicBezTo>
                <a:cubicBezTo>
                  <a:pt x="156" y="1005"/>
                  <a:pt x="158" y="1008"/>
                  <a:pt x="161" y="1008"/>
                </a:cubicBezTo>
                <a:cubicBezTo>
                  <a:pt x="156" y="1008"/>
                  <a:pt x="166" y="1021"/>
                  <a:pt x="169" y="1021"/>
                </a:cubicBezTo>
                <a:cubicBezTo>
                  <a:pt x="174" y="1023"/>
                  <a:pt x="200" y="1036"/>
                  <a:pt x="202" y="1031"/>
                </a:cubicBezTo>
                <a:cubicBezTo>
                  <a:pt x="210" y="1023"/>
                  <a:pt x="234" y="1041"/>
                  <a:pt x="241" y="1044"/>
                </a:cubicBezTo>
                <a:cubicBezTo>
                  <a:pt x="231" y="1049"/>
                  <a:pt x="234" y="1065"/>
                  <a:pt x="228" y="1073"/>
                </a:cubicBezTo>
                <a:cubicBezTo>
                  <a:pt x="223" y="1078"/>
                  <a:pt x="210" y="1075"/>
                  <a:pt x="208" y="1086"/>
                </a:cubicBezTo>
                <a:cubicBezTo>
                  <a:pt x="195" y="1104"/>
                  <a:pt x="195" y="1104"/>
                  <a:pt x="195" y="1104"/>
                </a:cubicBezTo>
                <a:cubicBezTo>
                  <a:pt x="182" y="1143"/>
                  <a:pt x="182" y="1143"/>
                  <a:pt x="182" y="1143"/>
                </a:cubicBezTo>
                <a:cubicBezTo>
                  <a:pt x="184" y="1150"/>
                  <a:pt x="179" y="1161"/>
                  <a:pt x="171" y="1169"/>
                </a:cubicBezTo>
                <a:cubicBezTo>
                  <a:pt x="166" y="1176"/>
                  <a:pt x="166" y="1208"/>
                  <a:pt x="164" y="1213"/>
                </a:cubicBezTo>
                <a:cubicBezTo>
                  <a:pt x="156" y="1234"/>
                  <a:pt x="151" y="1262"/>
                  <a:pt x="161" y="1278"/>
                </a:cubicBezTo>
                <a:cubicBezTo>
                  <a:pt x="164" y="1278"/>
                  <a:pt x="169" y="1280"/>
                  <a:pt x="171" y="1280"/>
                </a:cubicBezTo>
                <a:cubicBezTo>
                  <a:pt x="169" y="1280"/>
                  <a:pt x="166" y="1280"/>
                  <a:pt x="166" y="1283"/>
                </a:cubicBezTo>
                <a:cubicBezTo>
                  <a:pt x="174" y="1291"/>
                  <a:pt x="187" y="1275"/>
                  <a:pt x="213" y="1285"/>
                </a:cubicBezTo>
                <a:cubicBezTo>
                  <a:pt x="223" y="1291"/>
                  <a:pt x="228" y="1275"/>
                  <a:pt x="241" y="1278"/>
                </a:cubicBezTo>
                <a:cubicBezTo>
                  <a:pt x="249" y="1278"/>
                  <a:pt x="252" y="1288"/>
                  <a:pt x="267" y="1283"/>
                </a:cubicBezTo>
                <a:cubicBezTo>
                  <a:pt x="267" y="1275"/>
                  <a:pt x="272" y="1273"/>
                  <a:pt x="275" y="1280"/>
                </a:cubicBezTo>
                <a:cubicBezTo>
                  <a:pt x="293" y="1267"/>
                  <a:pt x="270" y="1273"/>
                  <a:pt x="267" y="1270"/>
                </a:cubicBezTo>
                <a:cubicBezTo>
                  <a:pt x="262" y="1267"/>
                  <a:pt x="257" y="1273"/>
                  <a:pt x="257" y="1265"/>
                </a:cubicBezTo>
                <a:cubicBezTo>
                  <a:pt x="254" y="1254"/>
                  <a:pt x="270" y="1249"/>
                  <a:pt x="275" y="1247"/>
                </a:cubicBezTo>
                <a:cubicBezTo>
                  <a:pt x="275" y="1247"/>
                  <a:pt x="280" y="1244"/>
                  <a:pt x="283" y="1249"/>
                </a:cubicBezTo>
                <a:cubicBezTo>
                  <a:pt x="291" y="1244"/>
                  <a:pt x="293" y="1257"/>
                  <a:pt x="298" y="1267"/>
                </a:cubicBezTo>
                <a:cubicBezTo>
                  <a:pt x="301" y="1265"/>
                  <a:pt x="301" y="1257"/>
                  <a:pt x="301" y="1254"/>
                </a:cubicBezTo>
                <a:cubicBezTo>
                  <a:pt x="306" y="1262"/>
                  <a:pt x="309" y="1270"/>
                  <a:pt x="314" y="1273"/>
                </a:cubicBezTo>
                <a:cubicBezTo>
                  <a:pt x="316" y="1273"/>
                  <a:pt x="327" y="1265"/>
                  <a:pt x="335" y="1267"/>
                </a:cubicBezTo>
                <a:cubicBezTo>
                  <a:pt x="342" y="1270"/>
                  <a:pt x="353" y="1273"/>
                  <a:pt x="360" y="1275"/>
                </a:cubicBezTo>
                <a:cubicBezTo>
                  <a:pt x="379" y="1280"/>
                  <a:pt x="381" y="1291"/>
                  <a:pt x="402" y="1293"/>
                </a:cubicBezTo>
                <a:cubicBezTo>
                  <a:pt x="412" y="1293"/>
                  <a:pt x="407" y="1280"/>
                  <a:pt x="417" y="1285"/>
                </a:cubicBezTo>
                <a:cubicBezTo>
                  <a:pt x="420" y="1285"/>
                  <a:pt x="433" y="1296"/>
                  <a:pt x="441" y="1304"/>
                </a:cubicBezTo>
                <a:cubicBezTo>
                  <a:pt x="449" y="1311"/>
                  <a:pt x="446" y="1311"/>
                  <a:pt x="451" y="1324"/>
                </a:cubicBezTo>
                <a:cubicBezTo>
                  <a:pt x="451" y="1322"/>
                  <a:pt x="459" y="1317"/>
                  <a:pt x="461" y="1319"/>
                </a:cubicBezTo>
                <a:cubicBezTo>
                  <a:pt x="469" y="1322"/>
                  <a:pt x="459" y="1335"/>
                  <a:pt x="459" y="1337"/>
                </a:cubicBezTo>
                <a:cubicBezTo>
                  <a:pt x="469" y="1335"/>
                  <a:pt x="493" y="1324"/>
                  <a:pt x="495" y="1311"/>
                </a:cubicBezTo>
                <a:cubicBezTo>
                  <a:pt x="495" y="1299"/>
                  <a:pt x="485" y="1291"/>
                  <a:pt x="495" y="1286"/>
                </a:cubicBezTo>
                <a:cubicBezTo>
                  <a:pt x="493" y="1288"/>
                  <a:pt x="498" y="1303"/>
                  <a:pt x="503" y="1291"/>
                </a:cubicBezTo>
                <a:cubicBezTo>
                  <a:pt x="508" y="1285"/>
                  <a:pt x="542" y="1293"/>
                  <a:pt x="539" y="1293"/>
                </a:cubicBezTo>
                <a:cubicBezTo>
                  <a:pt x="544" y="1296"/>
                  <a:pt x="542" y="1298"/>
                  <a:pt x="539" y="1304"/>
                </a:cubicBezTo>
                <a:cubicBezTo>
                  <a:pt x="544" y="1306"/>
                  <a:pt x="550" y="1311"/>
                  <a:pt x="550" y="1319"/>
                </a:cubicBezTo>
                <a:cubicBezTo>
                  <a:pt x="563" y="1319"/>
                  <a:pt x="573" y="1317"/>
                  <a:pt x="581" y="1311"/>
                </a:cubicBezTo>
                <a:cubicBezTo>
                  <a:pt x="578" y="1319"/>
                  <a:pt x="578" y="1319"/>
                  <a:pt x="578" y="1319"/>
                </a:cubicBezTo>
                <a:cubicBezTo>
                  <a:pt x="588" y="1317"/>
                  <a:pt x="591" y="1306"/>
                  <a:pt x="604" y="1311"/>
                </a:cubicBezTo>
                <a:cubicBezTo>
                  <a:pt x="604" y="1309"/>
                  <a:pt x="599" y="1306"/>
                  <a:pt x="599" y="1306"/>
                </a:cubicBezTo>
                <a:cubicBezTo>
                  <a:pt x="604" y="1298"/>
                  <a:pt x="619" y="1288"/>
                  <a:pt x="625" y="1285"/>
                </a:cubicBezTo>
                <a:cubicBezTo>
                  <a:pt x="635" y="1283"/>
                  <a:pt x="648" y="1283"/>
                  <a:pt x="656" y="1280"/>
                </a:cubicBezTo>
                <a:cubicBezTo>
                  <a:pt x="661" y="1280"/>
                  <a:pt x="689" y="1283"/>
                  <a:pt x="692" y="1280"/>
                </a:cubicBezTo>
                <a:cubicBezTo>
                  <a:pt x="700" y="1273"/>
                  <a:pt x="679" y="1267"/>
                  <a:pt x="697" y="1254"/>
                </a:cubicBezTo>
                <a:cubicBezTo>
                  <a:pt x="697" y="1270"/>
                  <a:pt x="697" y="1270"/>
                  <a:pt x="697" y="1270"/>
                </a:cubicBezTo>
                <a:cubicBezTo>
                  <a:pt x="710" y="1265"/>
                  <a:pt x="718" y="1270"/>
                  <a:pt x="731" y="1278"/>
                </a:cubicBezTo>
                <a:cubicBezTo>
                  <a:pt x="741" y="1285"/>
                  <a:pt x="744" y="1257"/>
                  <a:pt x="762" y="1267"/>
                </a:cubicBezTo>
                <a:cubicBezTo>
                  <a:pt x="759" y="1270"/>
                  <a:pt x="757" y="1285"/>
                  <a:pt x="759" y="1288"/>
                </a:cubicBezTo>
                <a:cubicBezTo>
                  <a:pt x="762" y="1293"/>
                  <a:pt x="785" y="1304"/>
                  <a:pt x="790" y="1298"/>
                </a:cubicBezTo>
                <a:cubicBezTo>
                  <a:pt x="793" y="1293"/>
                  <a:pt x="796" y="1273"/>
                  <a:pt x="796" y="1270"/>
                </a:cubicBezTo>
                <a:cubicBezTo>
                  <a:pt x="790" y="1262"/>
                  <a:pt x="788" y="1257"/>
                  <a:pt x="775" y="1262"/>
                </a:cubicBezTo>
                <a:cubicBezTo>
                  <a:pt x="777" y="1244"/>
                  <a:pt x="790" y="1241"/>
                  <a:pt x="780" y="1226"/>
                </a:cubicBezTo>
                <a:cubicBezTo>
                  <a:pt x="775" y="1215"/>
                  <a:pt x="767" y="1215"/>
                  <a:pt x="765" y="1208"/>
                </a:cubicBezTo>
                <a:cubicBezTo>
                  <a:pt x="762" y="1202"/>
                  <a:pt x="746" y="1195"/>
                  <a:pt x="757" y="1189"/>
                </a:cubicBezTo>
                <a:cubicBezTo>
                  <a:pt x="767" y="1187"/>
                  <a:pt x="780" y="1166"/>
                  <a:pt x="785" y="1163"/>
                </a:cubicBezTo>
                <a:cubicBezTo>
                  <a:pt x="793" y="1161"/>
                  <a:pt x="801" y="1158"/>
                  <a:pt x="809" y="1158"/>
                </a:cubicBezTo>
                <a:cubicBezTo>
                  <a:pt x="827" y="1158"/>
                  <a:pt x="834" y="1125"/>
                  <a:pt x="829" y="1114"/>
                </a:cubicBezTo>
                <a:cubicBezTo>
                  <a:pt x="840" y="1109"/>
                  <a:pt x="847" y="1109"/>
                  <a:pt x="863" y="1119"/>
                </a:cubicBezTo>
                <a:cubicBezTo>
                  <a:pt x="868" y="1112"/>
                  <a:pt x="873" y="1099"/>
                  <a:pt x="873" y="1086"/>
                </a:cubicBezTo>
                <a:cubicBezTo>
                  <a:pt x="871" y="1070"/>
                  <a:pt x="858" y="1060"/>
                  <a:pt x="850" y="1047"/>
                </a:cubicBezTo>
                <a:cubicBezTo>
                  <a:pt x="842" y="1034"/>
                  <a:pt x="827" y="1052"/>
                  <a:pt x="824" y="1031"/>
                </a:cubicBezTo>
                <a:cubicBezTo>
                  <a:pt x="824" y="1021"/>
                  <a:pt x="809" y="1018"/>
                  <a:pt x="801" y="1018"/>
                </a:cubicBezTo>
                <a:cubicBezTo>
                  <a:pt x="798" y="1018"/>
                  <a:pt x="775" y="984"/>
                  <a:pt x="757" y="982"/>
                </a:cubicBezTo>
                <a:cubicBezTo>
                  <a:pt x="746" y="979"/>
                  <a:pt x="733" y="956"/>
                  <a:pt x="731" y="948"/>
                </a:cubicBezTo>
                <a:cubicBezTo>
                  <a:pt x="726" y="940"/>
                  <a:pt x="726" y="930"/>
                  <a:pt x="720" y="922"/>
                </a:cubicBezTo>
                <a:cubicBezTo>
                  <a:pt x="718" y="919"/>
                  <a:pt x="708" y="919"/>
                  <a:pt x="708" y="909"/>
                </a:cubicBezTo>
                <a:cubicBezTo>
                  <a:pt x="715" y="899"/>
                  <a:pt x="715" y="899"/>
                  <a:pt x="715" y="899"/>
                </a:cubicBezTo>
                <a:cubicBezTo>
                  <a:pt x="718" y="899"/>
                  <a:pt x="720" y="886"/>
                  <a:pt x="720" y="880"/>
                </a:cubicBezTo>
                <a:cubicBezTo>
                  <a:pt x="718" y="880"/>
                  <a:pt x="715" y="878"/>
                  <a:pt x="713" y="878"/>
                </a:cubicBezTo>
                <a:cubicBezTo>
                  <a:pt x="718" y="867"/>
                  <a:pt x="695" y="862"/>
                  <a:pt x="689" y="854"/>
                </a:cubicBezTo>
                <a:cubicBezTo>
                  <a:pt x="682" y="844"/>
                  <a:pt x="671" y="828"/>
                  <a:pt x="671" y="815"/>
                </a:cubicBezTo>
                <a:cubicBezTo>
                  <a:pt x="676" y="815"/>
                  <a:pt x="676" y="815"/>
                  <a:pt x="676" y="815"/>
                </a:cubicBezTo>
                <a:cubicBezTo>
                  <a:pt x="679" y="821"/>
                  <a:pt x="695" y="841"/>
                  <a:pt x="697" y="841"/>
                </a:cubicBezTo>
                <a:cubicBezTo>
                  <a:pt x="700" y="839"/>
                  <a:pt x="708" y="815"/>
                  <a:pt x="713" y="808"/>
                </a:cubicBezTo>
                <a:cubicBezTo>
                  <a:pt x="718" y="805"/>
                  <a:pt x="720" y="792"/>
                  <a:pt x="736" y="800"/>
                </a:cubicBezTo>
                <a:cubicBezTo>
                  <a:pt x="736" y="800"/>
                  <a:pt x="746" y="795"/>
                  <a:pt x="749" y="795"/>
                </a:cubicBezTo>
                <a:cubicBezTo>
                  <a:pt x="757" y="790"/>
                  <a:pt x="775" y="805"/>
                  <a:pt x="777" y="782"/>
                </a:cubicBezTo>
                <a:cubicBezTo>
                  <a:pt x="783" y="784"/>
                  <a:pt x="788" y="782"/>
                  <a:pt x="793" y="777"/>
                </a:cubicBezTo>
                <a:cubicBezTo>
                  <a:pt x="801" y="764"/>
                  <a:pt x="809" y="758"/>
                  <a:pt x="809" y="758"/>
                </a:cubicBezTo>
                <a:cubicBezTo>
                  <a:pt x="821" y="771"/>
                  <a:pt x="827" y="745"/>
                  <a:pt x="837" y="740"/>
                </a:cubicBezTo>
                <a:cubicBezTo>
                  <a:pt x="842" y="738"/>
                  <a:pt x="863" y="727"/>
                  <a:pt x="871" y="727"/>
                </a:cubicBezTo>
                <a:cubicBezTo>
                  <a:pt x="878" y="727"/>
                  <a:pt x="889" y="717"/>
                  <a:pt x="902" y="712"/>
                </a:cubicBezTo>
                <a:cubicBezTo>
                  <a:pt x="910" y="706"/>
                  <a:pt x="917" y="712"/>
                  <a:pt x="917" y="701"/>
                </a:cubicBezTo>
                <a:cubicBezTo>
                  <a:pt x="917" y="699"/>
                  <a:pt x="904" y="693"/>
                  <a:pt x="902" y="693"/>
                </a:cubicBezTo>
                <a:cubicBezTo>
                  <a:pt x="902" y="691"/>
                  <a:pt x="904" y="683"/>
                  <a:pt x="907" y="680"/>
                </a:cubicBezTo>
                <a:cubicBezTo>
                  <a:pt x="915" y="686"/>
                  <a:pt x="948" y="683"/>
                  <a:pt x="933" y="704"/>
                </a:cubicBezTo>
                <a:cubicBezTo>
                  <a:pt x="935" y="704"/>
                  <a:pt x="943" y="704"/>
                  <a:pt x="946" y="701"/>
                </a:cubicBezTo>
                <a:cubicBezTo>
                  <a:pt x="933" y="717"/>
                  <a:pt x="948" y="712"/>
                  <a:pt x="956" y="717"/>
                </a:cubicBezTo>
                <a:cubicBezTo>
                  <a:pt x="964" y="722"/>
                  <a:pt x="964" y="706"/>
                  <a:pt x="967" y="704"/>
                </a:cubicBezTo>
                <a:cubicBezTo>
                  <a:pt x="974" y="699"/>
                  <a:pt x="979" y="670"/>
                  <a:pt x="979" y="660"/>
                </a:cubicBezTo>
                <a:cubicBezTo>
                  <a:pt x="987" y="642"/>
                  <a:pt x="972" y="634"/>
                  <a:pt x="972" y="618"/>
                </a:cubicBezTo>
                <a:close/>
                <a:moveTo>
                  <a:pt x="322" y="174"/>
                </a:moveTo>
                <a:cubicBezTo>
                  <a:pt x="322" y="169"/>
                  <a:pt x="322" y="169"/>
                  <a:pt x="322" y="169"/>
                </a:cubicBezTo>
                <a:cubicBezTo>
                  <a:pt x="322" y="169"/>
                  <a:pt x="319" y="166"/>
                  <a:pt x="319" y="171"/>
                </a:cubicBezTo>
                <a:cubicBezTo>
                  <a:pt x="319" y="177"/>
                  <a:pt x="322" y="174"/>
                  <a:pt x="322" y="174"/>
                </a:cubicBezTo>
                <a:close/>
                <a:moveTo>
                  <a:pt x="138" y="234"/>
                </a:moveTo>
                <a:cubicBezTo>
                  <a:pt x="135" y="231"/>
                  <a:pt x="130" y="234"/>
                  <a:pt x="135" y="239"/>
                </a:cubicBezTo>
                <a:cubicBezTo>
                  <a:pt x="138" y="242"/>
                  <a:pt x="138" y="234"/>
                  <a:pt x="138" y="234"/>
                </a:cubicBezTo>
                <a:close/>
                <a:moveTo>
                  <a:pt x="329" y="86"/>
                </a:moveTo>
                <a:cubicBezTo>
                  <a:pt x="329" y="88"/>
                  <a:pt x="324" y="86"/>
                  <a:pt x="329" y="88"/>
                </a:cubicBezTo>
                <a:cubicBezTo>
                  <a:pt x="335" y="88"/>
                  <a:pt x="335" y="88"/>
                  <a:pt x="329" y="86"/>
                </a:cubicBezTo>
                <a:close/>
                <a:moveTo>
                  <a:pt x="247" y="218"/>
                </a:moveTo>
                <a:cubicBezTo>
                  <a:pt x="252" y="213"/>
                  <a:pt x="228" y="216"/>
                  <a:pt x="239" y="216"/>
                </a:cubicBezTo>
                <a:cubicBezTo>
                  <a:pt x="241" y="218"/>
                  <a:pt x="244" y="218"/>
                  <a:pt x="247" y="218"/>
                </a:cubicBezTo>
                <a:close/>
                <a:moveTo>
                  <a:pt x="244" y="148"/>
                </a:moveTo>
                <a:cubicBezTo>
                  <a:pt x="247" y="148"/>
                  <a:pt x="247" y="145"/>
                  <a:pt x="244" y="145"/>
                </a:cubicBezTo>
                <a:cubicBezTo>
                  <a:pt x="244" y="145"/>
                  <a:pt x="241" y="148"/>
                  <a:pt x="244" y="148"/>
                </a:cubicBezTo>
                <a:close/>
                <a:moveTo>
                  <a:pt x="288" y="78"/>
                </a:moveTo>
                <a:cubicBezTo>
                  <a:pt x="288" y="75"/>
                  <a:pt x="283" y="57"/>
                  <a:pt x="285" y="57"/>
                </a:cubicBezTo>
                <a:cubicBezTo>
                  <a:pt x="283" y="57"/>
                  <a:pt x="280" y="65"/>
                  <a:pt x="278" y="68"/>
                </a:cubicBezTo>
                <a:cubicBezTo>
                  <a:pt x="278" y="68"/>
                  <a:pt x="285" y="83"/>
                  <a:pt x="288" y="78"/>
                </a:cubicBezTo>
                <a:close/>
                <a:moveTo>
                  <a:pt x="288" y="213"/>
                </a:moveTo>
                <a:cubicBezTo>
                  <a:pt x="291" y="210"/>
                  <a:pt x="288" y="208"/>
                  <a:pt x="288" y="208"/>
                </a:cubicBezTo>
                <a:cubicBezTo>
                  <a:pt x="283" y="208"/>
                  <a:pt x="283" y="213"/>
                  <a:pt x="288" y="213"/>
                </a:cubicBezTo>
                <a:close/>
                <a:moveTo>
                  <a:pt x="280" y="55"/>
                </a:moveTo>
                <a:cubicBezTo>
                  <a:pt x="280" y="52"/>
                  <a:pt x="280" y="52"/>
                  <a:pt x="280" y="52"/>
                </a:cubicBezTo>
                <a:cubicBezTo>
                  <a:pt x="280" y="49"/>
                  <a:pt x="280" y="49"/>
                  <a:pt x="280" y="49"/>
                </a:cubicBezTo>
                <a:cubicBezTo>
                  <a:pt x="280" y="42"/>
                  <a:pt x="280" y="42"/>
                  <a:pt x="280" y="42"/>
                </a:cubicBezTo>
                <a:cubicBezTo>
                  <a:pt x="280" y="42"/>
                  <a:pt x="280" y="36"/>
                  <a:pt x="283" y="36"/>
                </a:cubicBezTo>
                <a:cubicBezTo>
                  <a:pt x="283" y="31"/>
                  <a:pt x="283" y="31"/>
                  <a:pt x="283" y="31"/>
                </a:cubicBezTo>
                <a:cubicBezTo>
                  <a:pt x="285" y="31"/>
                  <a:pt x="285" y="29"/>
                  <a:pt x="285" y="29"/>
                </a:cubicBezTo>
                <a:cubicBezTo>
                  <a:pt x="285" y="31"/>
                  <a:pt x="285" y="36"/>
                  <a:pt x="288" y="36"/>
                </a:cubicBezTo>
                <a:cubicBezTo>
                  <a:pt x="291" y="36"/>
                  <a:pt x="296" y="36"/>
                  <a:pt x="298" y="31"/>
                </a:cubicBezTo>
                <a:cubicBezTo>
                  <a:pt x="298" y="29"/>
                  <a:pt x="293" y="29"/>
                  <a:pt x="291" y="26"/>
                </a:cubicBezTo>
                <a:cubicBezTo>
                  <a:pt x="288" y="26"/>
                  <a:pt x="288" y="21"/>
                  <a:pt x="288" y="21"/>
                </a:cubicBezTo>
                <a:cubicBezTo>
                  <a:pt x="288" y="16"/>
                  <a:pt x="288" y="16"/>
                  <a:pt x="288" y="16"/>
                </a:cubicBezTo>
                <a:cubicBezTo>
                  <a:pt x="288" y="16"/>
                  <a:pt x="288" y="13"/>
                  <a:pt x="291" y="10"/>
                </a:cubicBezTo>
                <a:cubicBezTo>
                  <a:pt x="291" y="10"/>
                  <a:pt x="293" y="8"/>
                  <a:pt x="296" y="8"/>
                </a:cubicBezTo>
                <a:cubicBezTo>
                  <a:pt x="296" y="5"/>
                  <a:pt x="293" y="3"/>
                  <a:pt x="293" y="3"/>
                </a:cubicBezTo>
                <a:cubicBezTo>
                  <a:pt x="298" y="3"/>
                  <a:pt x="298" y="3"/>
                  <a:pt x="298" y="3"/>
                </a:cubicBezTo>
                <a:cubicBezTo>
                  <a:pt x="298" y="3"/>
                  <a:pt x="298" y="0"/>
                  <a:pt x="296" y="0"/>
                </a:cubicBezTo>
                <a:cubicBezTo>
                  <a:pt x="291" y="0"/>
                  <a:pt x="291" y="3"/>
                  <a:pt x="291" y="3"/>
                </a:cubicBezTo>
                <a:cubicBezTo>
                  <a:pt x="288" y="5"/>
                  <a:pt x="285" y="13"/>
                  <a:pt x="283" y="18"/>
                </a:cubicBezTo>
                <a:cubicBezTo>
                  <a:pt x="280" y="23"/>
                  <a:pt x="278" y="36"/>
                  <a:pt x="278" y="36"/>
                </a:cubicBezTo>
                <a:cubicBezTo>
                  <a:pt x="278" y="44"/>
                  <a:pt x="278" y="44"/>
                  <a:pt x="278" y="44"/>
                </a:cubicBezTo>
                <a:cubicBezTo>
                  <a:pt x="278" y="52"/>
                  <a:pt x="278" y="52"/>
                  <a:pt x="278" y="52"/>
                </a:cubicBezTo>
                <a:cubicBezTo>
                  <a:pt x="278" y="55"/>
                  <a:pt x="280" y="55"/>
                  <a:pt x="280" y="55"/>
                </a:cubicBezTo>
                <a:close/>
                <a:moveTo>
                  <a:pt x="265" y="229"/>
                </a:moveTo>
                <a:cubicBezTo>
                  <a:pt x="267" y="229"/>
                  <a:pt x="275" y="223"/>
                  <a:pt x="267" y="223"/>
                </a:cubicBezTo>
                <a:cubicBezTo>
                  <a:pt x="267" y="223"/>
                  <a:pt x="257" y="229"/>
                  <a:pt x="265" y="229"/>
                </a:cubicBezTo>
                <a:close/>
                <a:moveTo>
                  <a:pt x="252" y="223"/>
                </a:moveTo>
                <a:cubicBezTo>
                  <a:pt x="254" y="223"/>
                  <a:pt x="254" y="221"/>
                  <a:pt x="252" y="221"/>
                </a:cubicBezTo>
                <a:cubicBezTo>
                  <a:pt x="252" y="221"/>
                  <a:pt x="249" y="223"/>
                  <a:pt x="252" y="223"/>
                </a:cubicBezTo>
                <a:close/>
                <a:moveTo>
                  <a:pt x="241" y="143"/>
                </a:moveTo>
                <a:cubicBezTo>
                  <a:pt x="239" y="145"/>
                  <a:pt x="239" y="148"/>
                  <a:pt x="241" y="151"/>
                </a:cubicBezTo>
                <a:lnTo>
                  <a:pt x="241" y="143"/>
                </a:lnTo>
                <a:close/>
              </a:path>
            </a:pathLst>
          </a:custGeom>
          <a:solidFill>
            <a:srgbClr val="92D05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7" name="Freeform 5"/>
          <p:cNvSpPr>
            <a:spLocks/>
          </p:cNvSpPr>
          <p:nvPr/>
        </p:nvSpPr>
        <p:spPr bwMode="auto">
          <a:xfrm>
            <a:off x="2778125" y="3617119"/>
            <a:ext cx="441325" cy="366712"/>
          </a:xfrm>
          <a:custGeom>
            <a:avLst/>
            <a:gdLst>
              <a:gd name="T0" fmla="*/ 2147483647 w 160"/>
              <a:gd name="T1" fmla="*/ 2147483647 h 133"/>
              <a:gd name="T2" fmla="*/ 2147483647 w 160"/>
              <a:gd name="T3" fmla="*/ 2147483647 h 133"/>
              <a:gd name="T4" fmla="*/ 2147483647 w 160"/>
              <a:gd name="T5" fmla="*/ 2147483647 h 133"/>
              <a:gd name="T6" fmla="*/ 2147483647 w 160"/>
              <a:gd name="T7" fmla="*/ 2147483647 h 133"/>
              <a:gd name="T8" fmla="*/ 2147483647 w 160"/>
              <a:gd name="T9" fmla="*/ 2147483647 h 133"/>
              <a:gd name="T10" fmla="*/ 2147483647 w 160"/>
              <a:gd name="T11" fmla="*/ 2147483647 h 133"/>
              <a:gd name="T12" fmla="*/ 2147483647 w 160"/>
              <a:gd name="T13" fmla="*/ 2147483647 h 133"/>
              <a:gd name="T14" fmla="*/ 2147483647 w 160"/>
              <a:gd name="T15" fmla="*/ 2147483647 h 133"/>
              <a:gd name="T16" fmla="*/ 2147483647 w 160"/>
              <a:gd name="T17" fmla="*/ 2147483647 h 133"/>
              <a:gd name="T18" fmla="*/ 2147483647 w 160"/>
              <a:gd name="T19" fmla="*/ 2147483647 h 133"/>
              <a:gd name="T20" fmla="*/ 2147483647 w 160"/>
              <a:gd name="T21" fmla="*/ 2147483647 h 133"/>
              <a:gd name="T22" fmla="*/ 2147483647 w 160"/>
              <a:gd name="T23" fmla="*/ 2147483647 h 133"/>
              <a:gd name="T24" fmla="*/ 2147483647 w 160"/>
              <a:gd name="T25" fmla="*/ 2147483647 h 133"/>
              <a:gd name="T26" fmla="*/ 2147483647 w 160"/>
              <a:gd name="T27" fmla="*/ 2147483647 h 133"/>
              <a:gd name="T28" fmla="*/ 2147483647 w 160"/>
              <a:gd name="T29" fmla="*/ 2147483647 h 133"/>
              <a:gd name="T30" fmla="*/ 2147483647 w 160"/>
              <a:gd name="T31" fmla="*/ 2147483647 h 133"/>
              <a:gd name="T32" fmla="*/ 2147483647 w 160"/>
              <a:gd name="T33" fmla="*/ 2147483647 h 133"/>
              <a:gd name="T34" fmla="*/ 2147483647 w 160"/>
              <a:gd name="T35" fmla="*/ 2147483647 h 133"/>
              <a:gd name="T36" fmla="*/ 2147483647 w 160"/>
              <a:gd name="T37" fmla="*/ 2147483647 h 133"/>
              <a:gd name="T38" fmla="*/ 2147483647 w 160"/>
              <a:gd name="T39" fmla="*/ 2147483647 h 133"/>
              <a:gd name="T40" fmla="*/ 0 w 160"/>
              <a:gd name="T41" fmla="*/ 2147483647 h 133"/>
              <a:gd name="T42" fmla="*/ 2147483647 w 160"/>
              <a:gd name="T43" fmla="*/ 2147483647 h 133"/>
              <a:gd name="T44" fmla="*/ 2147483647 w 160"/>
              <a:gd name="T45" fmla="*/ 2147483647 h 133"/>
              <a:gd name="T46" fmla="*/ 2147483647 w 160"/>
              <a:gd name="T47" fmla="*/ 2147483647 h 133"/>
              <a:gd name="T48" fmla="*/ 2147483647 w 160"/>
              <a:gd name="T49" fmla="*/ 2147483647 h 133"/>
              <a:gd name="T50" fmla="*/ 2147483647 w 160"/>
              <a:gd name="T51" fmla="*/ 2147483647 h 133"/>
              <a:gd name="T52" fmla="*/ 2147483647 w 160"/>
              <a:gd name="T53" fmla="*/ 2147483647 h 133"/>
              <a:gd name="T54" fmla="*/ 2147483647 w 160"/>
              <a:gd name="T55" fmla="*/ 2147483647 h 133"/>
              <a:gd name="T56" fmla="*/ 2147483647 w 160"/>
              <a:gd name="T57" fmla="*/ 2147483647 h 133"/>
              <a:gd name="T58" fmla="*/ 2147483647 w 160"/>
              <a:gd name="T59" fmla="*/ 2147483647 h 133"/>
              <a:gd name="T60" fmla="*/ 2147483647 w 160"/>
              <a:gd name="T61" fmla="*/ 2147483647 h 133"/>
              <a:gd name="T62" fmla="*/ 2147483647 w 160"/>
              <a:gd name="T63" fmla="*/ 2147483647 h 133"/>
              <a:gd name="T64" fmla="*/ 2147483647 w 160"/>
              <a:gd name="T65" fmla="*/ 2147483647 h 133"/>
              <a:gd name="T66" fmla="*/ 2147483647 w 160"/>
              <a:gd name="T67" fmla="*/ 2147483647 h 133"/>
              <a:gd name="T68" fmla="*/ 2147483647 w 160"/>
              <a:gd name="T69" fmla="*/ 2147483647 h 133"/>
              <a:gd name="T70" fmla="*/ 2147483647 w 160"/>
              <a:gd name="T71" fmla="*/ 2147483647 h 133"/>
              <a:gd name="T72" fmla="*/ 2147483647 w 160"/>
              <a:gd name="T73" fmla="*/ 2147483647 h 133"/>
              <a:gd name="T74" fmla="*/ 2147483647 w 160"/>
              <a:gd name="T75" fmla="*/ 2147483647 h 133"/>
              <a:gd name="T76" fmla="*/ 2147483647 w 160"/>
              <a:gd name="T77" fmla="*/ 2147483647 h 133"/>
              <a:gd name="T78" fmla="*/ 2147483647 w 160"/>
              <a:gd name="T79" fmla="*/ 2147483647 h 13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0"/>
              <a:gd name="T121" fmla="*/ 0 h 133"/>
              <a:gd name="T122" fmla="*/ 160 w 160"/>
              <a:gd name="T123" fmla="*/ 133 h 13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0" h="133">
                <a:moveTo>
                  <a:pt x="156" y="69"/>
                </a:moveTo>
                <a:cubicBezTo>
                  <a:pt x="154" y="66"/>
                  <a:pt x="150" y="70"/>
                  <a:pt x="150" y="64"/>
                </a:cubicBezTo>
                <a:cubicBezTo>
                  <a:pt x="150" y="63"/>
                  <a:pt x="153" y="61"/>
                  <a:pt x="154" y="60"/>
                </a:cubicBezTo>
                <a:cubicBezTo>
                  <a:pt x="150" y="59"/>
                  <a:pt x="146" y="54"/>
                  <a:pt x="144" y="49"/>
                </a:cubicBezTo>
                <a:cubicBezTo>
                  <a:pt x="143" y="49"/>
                  <a:pt x="139" y="51"/>
                  <a:pt x="136" y="50"/>
                </a:cubicBezTo>
                <a:cubicBezTo>
                  <a:pt x="132" y="50"/>
                  <a:pt x="128" y="48"/>
                  <a:pt x="128" y="48"/>
                </a:cubicBezTo>
                <a:cubicBezTo>
                  <a:pt x="128" y="48"/>
                  <a:pt x="124" y="47"/>
                  <a:pt x="127" y="44"/>
                </a:cubicBezTo>
                <a:cubicBezTo>
                  <a:pt x="128" y="42"/>
                  <a:pt x="132" y="42"/>
                  <a:pt x="132" y="42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37"/>
                  <a:pt x="132" y="34"/>
                  <a:pt x="133" y="33"/>
                </a:cubicBezTo>
                <a:cubicBezTo>
                  <a:pt x="135" y="31"/>
                  <a:pt x="138" y="29"/>
                  <a:pt x="136" y="27"/>
                </a:cubicBezTo>
                <a:cubicBezTo>
                  <a:pt x="133" y="24"/>
                  <a:pt x="130" y="24"/>
                  <a:pt x="130" y="24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6" y="19"/>
                  <a:pt x="127" y="16"/>
                  <a:pt x="123" y="16"/>
                </a:cubicBezTo>
                <a:cubicBezTo>
                  <a:pt x="120" y="15"/>
                  <a:pt x="117" y="18"/>
                  <a:pt x="114" y="17"/>
                </a:cubicBezTo>
                <a:cubicBezTo>
                  <a:pt x="111" y="17"/>
                  <a:pt x="110" y="12"/>
                  <a:pt x="110" y="12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5" y="10"/>
                  <a:pt x="108" y="5"/>
                  <a:pt x="106" y="3"/>
                </a:cubicBezTo>
                <a:cubicBezTo>
                  <a:pt x="103" y="2"/>
                  <a:pt x="101" y="8"/>
                  <a:pt x="101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6" y="8"/>
                  <a:pt x="100" y="1"/>
                  <a:pt x="97" y="1"/>
                </a:cubicBezTo>
                <a:cubicBezTo>
                  <a:pt x="93" y="1"/>
                  <a:pt x="88" y="5"/>
                  <a:pt x="88" y="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5"/>
                  <a:pt x="85" y="0"/>
                  <a:pt x="82" y="2"/>
                </a:cubicBezTo>
                <a:cubicBezTo>
                  <a:pt x="78" y="3"/>
                  <a:pt x="80" y="9"/>
                  <a:pt x="80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63" y="18"/>
                  <a:pt x="56" y="17"/>
                </a:cubicBezTo>
                <a:cubicBezTo>
                  <a:pt x="49" y="17"/>
                  <a:pt x="52" y="12"/>
                  <a:pt x="52" y="12"/>
                </a:cubicBezTo>
                <a:cubicBezTo>
                  <a:pt x="42" y="9"/>
                  <a:pt x="42" y="9"/>
                  <a:pt x="42" y="9"/>
                </a:cubicBezTo>
                <a:cubicBezTo>
                  <a:pt x="41" y="13"/>
                  <a:pt x="41" y="13"/>
                  <a:pt x="41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4" y="9"/>
                  <a:pt x="34" y="8"/>
                </a:cubicBezTo>
                <a:cubicBezTo>
                  <a:pt x="35" y="7"/>
                  <a:pt x="35" y="6"/>
                  <a:pt x="36" y="5"/>
                </a:cubicBezTo>
                <a:cubicBezTo>
                  <a:pt x="34" y="5"/>
                  <a:pt x="31" y="5"/>
                  <a:pt x="24" y="7"/>
                </a:cubicBezTo>
                <a:cubicBezTo>
                  <a:pt x="16" y="11"/>
                  <a:pt x="14" y="13"/>
                  <a:pt x="11" y="15"/>
                </a:cubicBezTo>
                <a:cubicBezTo>
                  <a:pt x="7" y="16"/>
                  <a:pt x="1" y="18"/>
                  <a:pt x="1" y="18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1" y="35"/>
                  <a:pt x="3" y="37"/>
                </a:cubicBezTo>
                <a:cubicBezTo>
                  <a:pt x="6" y="38"/>
                  <a:pt x="8" y="44"/>
                  <a:pt x="8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1"/>
                  <a:pt x="15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59"/>
                  <a:pt x="25" y="59"/>
                  <a:pt x="25" y="59"/>
                </a:cubicBezTo>
                <a:cubicBezTo>
                  <a:pt x="28" y="62"/>
                  <a:pt x="28" y="62"/>
                  <a:pt x="28" y="62"/>
                </a:cubicBezTo>
                <a:cubicBezTo>
                  <a:pt x="35" y="59"/>
                  <a:pt x="35" y="59"/>
                  <a:pt x="35" y="59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38" y="77"/>
                  <a:pt x="40" y="76"/>
                </a:cubicBezTo>
                <a:cubicBezTo>
                  <a:pt x="44" y="76"/>
                  <a:pt x="44" y="71"/>
                  <a:pt x="49" y="72"/>
                </a:cubicBezTo>
                <a:cubicBezTo>
                  <a:pt x="53" y="73"/>
                  <a:pt x="61" y="74"/>
                  <a:pt x="61" y="78"/>
                </a:cubicBezTo>
                <a:cubicBezTo>
                  <a:pt x="61" y="84"/>
                  <a:pt x="58" y="87"/>
                  <a:pt x="58" y="87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53" y="97"/>
                  <a:pt x="60" y="100"/>
                </a:cubicBezTo>
                <a:cubicBezTo>
                  <a:pt x="65" y="102"/>
                  <a:pt x="70" y="100"/>
                  <a:pt x="70" y="100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98"/>
                  <a:pt x="86" y="85"/>
                  <a:pt x="89" y="88"/>
                </a:cubicBezTo>
                <a:cubicBezTo>
                  <a:pt x="93" y="91"/>
                  <a:pt x="86" y="100"/>
                  <a:pt x="86" y="100"/>
                </a:cubicBezTo>
                <a:cubicBezTo>
                  <a:pt x="86" y="100"/>
                  <a:pt x="88" y="100"/>
                  <a:pt x="88" y="103"/>
                </a:cubicBezTo>
                <a:cubicBezTo>
                  <a:pt x="89" y="105"/>
                  <a:pt x="86" y="110"/>
                  <a:pt x="86" y="110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5" y="112"/>
                  <a:pt x="95" y="112"/>
                  <a:pt x="95" y="11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14" y="133"/>
                  <a:pt x="114" y="133"/>
                  <a:pt x="114" y="133"/>
                </a:cubicBezTo>
                <a:cubicBezTo>
                  <a:pt x="129" y="132"/>
                  <a:pt x="129" y="132"/>
                  <a:pt x="129" y="132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28" y="105"/>
                  <a:pt x="128" y="105"/>
                  <a:pt x="128" y="105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8" y="90"/>
                  <a:pt x="138" y="90"/>
                  <a:pt x="138" y="90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48" y="89"/>
                  <a:pt x="148" y="87"/>
                  <a:pt x="150" y="85"/>
                </a:cubicBezTo>
                <a:cubicBezTo>
                  <a:pt x="152" y="82"/>
                  <a:pt x="157" y="81"/>
                  <a:pt x="159" y="80"/>
                </a:cubicBezTo>
                <a:cubicBezTo>
                  <a:pt x="160" y="78"/>
                  <a:pt x="157" y="70"/>
                  <a:pt x="156" y="69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8" name="Freeform 59"/>
          <p:cNvSpPr>
            <a:spLocks/>
          </p:cNvSpPr>
          <p:nvPr/>
        </p:nvSpPr>
        <p:spPr bwMode="auto">
          <a:xfrm>
            <a:off x="4751388" y="5006181"/>
            <a:ext cx="241300" cy="301625"/>
          </a:xfrm>
          <a:custGeom>
            <a:avLst/>
            <a:gdLst>
              <a:gd name="T0" fmla="*/ 87217 w 166"/>
              <a:gd name="T1" fmla="*/ 0 h 208"/>
              <a:gd name="T2" fmla="*/ 85763 w 166"/>
              <a:gd name="T3" fmla="*/ 13051 h 208"/>
              <a:gd name="T4" fmla="*/ 63959 w 166"/>
              <a:gd name="T5" fmla="*/ 13051 h 208"/>
              <a:gd name="T6" fmla="*/ 49423 w 166"/>
              <a:gd name="T7" fmla="*/ 2900 h 208"/>
              <a:gd name="T8" fmla="*/ 46516 w 166"/>
              <a:gd name="T9" fmla="*/ 18852 h 208"/>
              <a:gd name="T10" fmla="*/ 71227 w 166"/>
              <a:gd name="T11" fmla="*/ 52204 h 208"/>
              <a:gd name="T12" fmla="*/ 43608 w 166"/>
              <a:gd name="T13" fmla="*/ 46404 h 208"/>
              <a:gd name="T14" fmla="*/ 18897 w 166"/>
              <a:gd name="T15" fmla="*/ 62355 h 208"/>
              <a:gd name="T16" fmla="*/ 21804 w 166"/>
              <a:gd name="T17" fmla="*/ 101508 h 208"/>
              <a:gd name="T18" fmla="*/ 2907 w 166"/>
              <a:gd name="T19" fmla="*/ 113109 h 208"/>
              <a:gd name="T20" fmla="*/ 4361 w 166"/>
              <a:gd name="T21" fmla="*/ 156613 h 208"/>
              <a:gd name="T22" fmla="*/ 13083 w 166"/>
              <a:gd name="T23" fmla="*/ 156613 h 208"/>
              <a:gd name="T24" fmla="*/ 13083 w 166"/>
              <a:gd name="T25" fmla="*/ 184165 h 208"/>
              <a:gd name="T26" fmla="*/ 0 w 166"/>
              <a:gd name="T27" fmla="*/ 192866 h 208"/>
              <a:gd name="T28" fmla="*/ 0 w 166"/>
              <a:gd name="T29" fmla="*/ 208817 h 208"/>
              <a:gd name="T30" fmla="*/ 10175 w 166"/>
              <a:gd name="T31" fmla="*/ 214618 h 208"/>
              <a:gd name="T32" fmla="*/ 27619 w 166"/>
              <a:gd name="T33" fmla="*/ 197216 h 208"/>
              <a:gd name="T34" fmla="*/ 40701 w 166"/>
              <a:gd name="T35" fmla="*/ 200117 h 208"/>
              <a:gd name="T36" fmla="*/ 36340 w 166"/>
              <a:gd name="T37" fmla="*/ 230569 h 208"/>
              <a:gd name="T38" fmla="*/ 49423 w 166"/>
              <a:gd name="T39" fmla="*/ 239270 h 208"/>
              <a:gd name="T40" fmla="*/ 68320 w 166"/>
              <a:gd name="T41" fmla="*/ 236370 h 208"/>
              <a:gd name="T42" fmla="*/ 71227 w 166"/>
              <a:gd name="T43" fmla="*/ 246520 h 208"/>
              <a:gd name="T44" fmla="*/ 104660 w 166"/>
              <a:gd name="T45" fmla="*/ 274073 h 208"/>
              <a:gd name="T46" fmla="*/ 104660 w 166"/>
              <a:gd name="T47" fmla="*/ 288574 h 208"/>
              <a:gd name="T48" fmla="*/ 119196 w 166"/>
              <a:gd name="T49" fmla="*/ 297275 h 208"/>
              <a:gd name="T50" fmla="*/ 135186 w 166"/>
              <a:gd name="T51" fmla="*/ 301625 h 208"/>
              <a:gd name="T52" fmla="*/ 132279 w 166"/>
              <a:gd name="T53" fmla="*/ 279873 h 208"/>
              <a:gd name="T54" fmla="*/ 126464 w 166"/>
              <a:gd name="T55" fmla="*/ 252321 h 208"/>
              <a:gd name="T56" fmla="*/ 119196 w 166"/>
              <a:gd name="T57" fmla="*/ 249421 h 208"/>
              <a:gd name="T58" fmla="*/ 168619 w 166"/>
              <a:gd name="T59" fmla="*/ 153713 h 208"/>
              <a:gd name="T60" fmla="*/ 175887 w 166"/>
              <a:gd name="T61" fmla="*/ 156613 h 208"/>
              <a:gd name="T62" fmla="*/ 175887 w 166"/>
              <a:gd name="T63" fmla="*/ 175465 h 208"/>
              <a:gd name="T64" fmla="*/ 196238 w 166"/>
              <a:gd name="T65" fmla="*/ 187066 h 208"/>
              <a:gd name="T66" fmla="*/ 210774 w 166"/>
              <a:gd name="T67" fmla="*/ 176915 h 208"/>
              <a:gd name="T68" fmla="*/ 203506 w 166"/>
              <a:gd name="T69" fmla="*/ 168214 h 208"/>
              <a:gd name="T70" fmla="*/ 188970 w 166"/>
              <a:gd name="T71" fmla="*/ 139212 h 208"/>
              <a:gd name="T72" fmla="*/ 200599 w 166"/>
              <a:gd name="T73" fmla="*/ 130511 h 208"/>
              <a:gd name="T74" fmla="*/ 212228 w 166"/>
              <a:gd name="T75" fmla="*/ 130511 h 208"/>
              <a:gd name="T76" fmla="*/ 222403 w 166"/>
              <a:gd name="T77" fmla="*/ 133411 h 208"/>
              <a:gd name="T78" fmla="*/ 229671 w 166"/>
              <a:gd name="T79" fmla="*/ 120360 h 208"/>
              <a:gd name="T80" fmla="*/ 238393 w 166"/>
              <a:gd name="T81" fmla="*/ 113109 h 208"/>
              <a:gd name="T82" fmla="*/ 241300 w 166"/>
              <a:gd name="T83" fmla="*/ 95708 h 208"/>
              <a:gd name="T84" fmla="*/ 222403 w 166"/>
              <a:gd name="T85" fmla="*/ 91358 h 208"/>
              <a:gd name="T86" fmla="*/ 174434 w 166"/>
              <a:gd name="T87" fmla="*/ 68156 h 208"/>
              <a:gd name="T88" fmla="*/ 158444 w 166"/>
              <a:gd name="T89" fmla="*/ 62355 h 208"/>
              <a:gd name="T90" fmla="*/ 136640 w 166"/>
              <a:gd name="T91" fmla="*/ 43504 h 208"/>
              <a:gd name="T92" fmla="*/ 113382 w 166"/>
              <a:gd name="T93" fmla="*/ 27552 h 208"/>
              <a:gd name="T94" fmla="*/ 95939 w 166"/>
              <a:gd name="T95" fmla="*/ 14501 h 208"/>
              <a:gd name="T96" fmla="*/ 87217 w 166"/>
              <a:gd name="T97" fmla="*/ 0 h 20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6"/>
              <a:gd name="T148" fmla="*/ 0 h 208"/>
              <a:gd name="T149" fmla="*/ 166 w 166"/>
              <a:gd name="T150" fmla="*/ 208 h 20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6" h="208">
                <a:moveTo>
                  <a:pt x="60" y="0"/>
                </a:moveTo>
                <a:cubicBezTo>
                  <a:pt x="59" y="9"/>
                  <a:pt x="59" y="9"/>
                  <a:pt x="59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34" y="2"/>
                  <a:pt x="34" y="2"/>
                  <a:pt x="34" y="2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53" y="30"/>
                  <a:pt x="49" y="36"/>
                </a:cubicBezTo>
                <a:cubicBezTo>
                  <a:pt x="44" y="42"/>
                  <a:pt x="36" y="32"/>
                  <a:pt x="30" y="32"/>
                </a:cubicBezTo>
                <a:cubicBezTo>
                  <a:pt x="21" y="32"/>
                  <a:pt x="15" y="40"/>
                  <a:pt x="13" y="43"/>
                </a:cubicBezTo>
                <a:cubicBezTo>
                  <a:pt x="9" y="49"/>
                  <a:pt x="19" y="66"/>
                  <a:pt x="15" y="70"/>
                </a:cubicBezTo>
                <a:cubicBezTo>
                  <a:pt x="11" y="72"/>
                  <a:pt x="6" y="72"/>
                  <a:pt x="2" y="78"/>
                </a:cubicBezTo>
                <a:cubicBezTo>
                  <a:pt x="0" y="83"/>
                  <a:pt x="3" y="108"/>
                  <a:pt x="3" y="108"/>
                </a:cubicBezTo>
                <a:cubicBezTo>
                  <a:pt x="9" y="108"/>
                  <a:pt x="9" y="108"/>
                  <a:pt x="9" y="108"/>
                </a:cubicBezTo>
                <a:cubicBezTo>
                  <a:pt x="9" y="127"/>
                  <a:pt x="9" y="127"/>
                  <a:pt x="9" y="12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4"/>
                  <a:pt x="0" y="144"/>
                  <a:pt x="0" y="144"/>
                </a:cubicBezTo>
                <a:cubicBezTo>
                  <a:pt x="7" y="148"/>
                  <a:pt x="7" y="148"/>
                  <a:pt x="7" y="148"/>
                </a:cubicBezTo>
                <a:cubicBezTo>
                  <a:pt x="19" y="136"/>
                  <a:pt x="19" y="136"/>
                  <a:pt x="19" y="136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5" y="159"/>
                  <a:pt x="25" y="159"/>
                  <a:pt x="25" y="159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47" y="163"/>
                  <a:pt x="47" y="163"/>
                  <a:pt x="47" y="163"/>
                </a:cubicBezTo>
                <a:cubicBezTo>
                  <a:pt x="49" y="170"/>
                  <a:pt x="49" y="170"/>
                  <a:pt x="49" y="170"/>
                </a:cubicBezTo>
                <a:cubicBezTo>
                  <a:pt x="72" y="189"/>
                  <a:pt x="72" y="189"/>
                  <a:pt x="72" y="189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82" y="205"/>
                  <a:pt x="82" y="205"/>
                  <a:pt x="82" y="205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1" y="193"/>
                  <a:pt x="91" y="193"/>
                  <a:pt x="91" y="193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82" y="172"/>
                  <a:pt x="82" y="172"/>
                  <a:pt x="82" y="172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121" y="108"/>
                  <a:pt x="121" y="108"/>
                  <a:pt x="121" y="108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35" y="129"/>
                  <a:pt x="135" y="129"/>
                  <a:pt x="135" y="129"/>
                </a:cubicBezTo>
                <a:cubicBezTo>
                  <a:pt x="145" y="122"/>
                  <a:pt x="145" y="122"/>
                  <a:pt x="145" y="122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30" y="96"/>
                  <a:pt x="130" y="96"/>
                  <a:pt x="130" y="96"/>
                </a:cubicBezTo>
                <a:cubicBezTo>
                  <a:pt x="138" y="90"/>
                  <a:pt x="138" y="90"/>
                  <a:pt x="138" y="90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8" y="83"/>
                  <a:pt x="158" y="83"/>
                  <a:pt x="158" y="83"/>
                </a:cubicBezTo>
                <a:cubicBezTo>
                  <a:pt x="164" y="78"/>
                  <a:pt x="164" y="78"/>
                  <a:pt x="164" y="78"/>
                </a:cubicBezTo>
                <a:cubicBezTo>
                  <a:pt x="166" y="66"/>
                  <a:pt x="166" y="66"/>
                  <a:pt x="166" y="66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94" y="30"/>
                  <a:pt x="94" y="30"/>
                  <a:pt x="94" y="30"/>
                </a:cubicBezTo>
                <a:cubicBezTo>
                  <a:pt x="78" y="19"/>
                  <a:pt x="78" y="19"/>
                  <a:pt x="78" y="19"/>
                </a:cubicBezTo>
                <a:cubicBezTo>
                  <a:pt x="66" y="10"/>
                  <a:pt x="66" y="10"/>
                  <a:pt x="66" y="10"/>
                </a:cubicBezTo>
                <a:lnTo>
                  <a:pt x="6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de-DE" sz="1400" b="1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9" name="Freeform 60"/>
          <p:cNvSpPr>
            <a:spLocks/>
          </p:cNvSpPr>
          <p:nvPr/>
        </p:nvSpPr>
        <p:spPr bwMode="auto">
          <a:xfrm>
            <a:off x="4748213" y="4529931"/>
            <a:ext cx="601662" cy="774700"/>
          </a:xfrm>
          <a:custGeom>
            <a:avLst/>
            <a:gdLst>
              <a:gd name="T0" fmla="*/ 98824 w 414"/>
              <a:gd name="T1" fmla="*/ 490353 h 534"/>
              <a:gd name="T2" fmla="*/ 139516 w 414"/>
              <a:gd name="T3" fmla="*/ 519368 h 534"/>
              <a:gd name="T4" fmla="*/ 177301 w 414"/>
              <a:gd name="T5" fmla="*/ 544031 h 534"/>
              <a:gd name="T6" fmla="*/ 244153 w 414"/>
              <a:gd name="T7" fmla="*/ 571595 h 534"/>
              <a:gd name="T8" fmla="*/ 232526 w 414"/>
              <a:gd name="T9" fmla="*/ 596258 h 534"/>
              <a:gd name="T10" fmla="*/ 215087 w 414"/>
              <a:gd name="T11" fmla="*/ 606413 h 534"/>
              <a:gd name="T12" fmla="*/ 191834 w 414"/>
              <a:gd name="T13" fmla="*/ 615117 h 534"/>
              <a:gd name="T14" fmla="*/ 213634 w 414"/>
              <a:gd name="T15" fmla="*/ 652837 h 534"/>
              <a:gd name="T16" fmla="*/ 239793 w 414"/>
              <a:gd name="T17" fmla="*/ 654288 h 534"/>
              <a:gd name="T18" fmla="*/ 290658 w 414"/>
              <a:gd name="T19" fmla="*/ 694909 h 534"/>
              <a:gd name="T20" fmla="*/ 303738 w 414"/>
              <a:gd name="T21" fmla="*/ 774700 h 534"/>
              <a:gd name="T22" fmla="*/ 325537 w 414"/>
              <a:gd name="T23" fmla="*/ 721022 h 534"/>
              <a:gd name="T24" fmla="*/ 367682 w 414"/>
              <a:gd name="T25" fmla="*/ 690556 h 534"/>
              <a:gd name="T26" fmla="*/ 414188 w 414"/>
              <a:gd name="T27" fmla="*/ 673147 h 534"/>
              <a:gd name="T28" fmla="*/ 475226 w 414"/>
              <a:gd name="T29" fmla="*/ 654288 h 534"/>
              <a:gd name="T30" fmla="*/ 521731 w 414"/>
              <a:gd name="T31" fmla="*/ 641231 h 534"/>
              <a:gd name="T32" fmla="*/ 555157 w 414"/>
              <a:gd name="T33" fmla="*/ 618019 h 534"/>
              <a:gd name="T34" fmla="*/ 543530 w 414"/>
              <a:gd name="T35" fmla="*/ 571595 h 534"/>
              <a:gd name="T36" fmla="*/ 540624 w 414"/>
              <a:gd name="T37" fmla="*/ 546932 h 534"/>
              <a:gd name="T38" fmla="*/ 576956 w 414"/>
              <a:gd name="T39" fmla="*/ 528073 h 534"/>
              <a:gd name="T40" fmla="*/ 571143 w 414"/>
              <a:gd name="T41" fmla="*/ 454084 h 534"/>
              <a:gd name="T42" fmla="*/ 518825 w 414"/>
              <a:gd name="T43" fmla="*/ 412013 h 534"/>
              <a:gd name="T44" fmla="*/ 502838 w 414"/>
              <a:gd name="T45" fmla="*/ 346729 h 534"/>
              <a:gd name="T46" fmla="*/ 518825 w 414"/>
              <a:gd name="T47" fmla="*/ 316263 h 534"/>
              <a:gd name="T48" fmla="*/ 508651 w 414"/>
              <a:gd name="T49" fmla="*/ 294502 h 534"/>
              <a:gd name="T50" fmla="*/ 508651 w 414"/>
              <a:gd name="T51" fmla="*/ 261135 h 534"/>
              <a:gd name="T52" fmla="*/ 524638 w 414"/>
              <a:gd name="T53" fmla="*/ 250980 h 534"/>
              <a:gd name="T54" fmla="*/ 485399 w 414"/>
              <a:gd name="T55" fmla="*/ 220514 h 534"/>
              <a:gd name="T56" fmla="*/ 430174 w 414"/>
              <a:gd name="T57" fmla="*/ 242275 h 534"/>
              <a:gd name="T58" fmla="*/ 374949 w 414"/>
              <a:gd name="T59" fmla="*/ 227768 h 534"/>
              <a:gd name="T60" fmla="*/ 364776 w 414"/>
              <a:gd name="T61" fmla="*/ 211809 h 534"/>
              <a:gd name="T62" fmla="*/ 342976 w 414"/>
              <a:gd name="T63" fmla="*/ 195851 h 534"/>
              <a:gd name="T64" fmla="*/ 319724 w 414"/>
              <a:gd name="T65" fmla="*/ 147976 h 534"/>
              <a:gd name="T66" fmla="*/ 292111 w 414"/>
              <a:gd name="T67" fmla="*/ 143624 h 534"/>
              <a:gd name="T68" fmla="*/ 260139 w 414"/>
              <a:gd name="T69" fmla="*/ 100102 h 534"/>
              <a:gd name="T70" fmla="*/ 254326 w 414"/>
              <a:gd name="T71" fmla="*/ 60931 h 534"/>
              <a:gd name="T72" fmla="*/ 215087 w 414"/>
              <a:gd name="T73" fmla="*/ 39170 h 534"/>
              <a:gd name="T74" fmla="*/ 202007 w 414"/>
              <a:gd name="T75" fmla="*/ 30466 h 534"/>
              <a:gd name="T76" fmla="*/ 168582 w 414"/>
              <a:gd name="T77" fmla="*/ 2901 h 534"/>
              <a:gd name="T78" fmla="*/ 116263 w 414"/>
              <a:gd name="T79" fmla="*/ 17409 h 534"/>
              <a:gd name="T80" fmla="*/ 71211 w 414"/>
              <a:gd name="T81" fmla="*/ 30466 h 534"/>
              <a:gd name="T82" fmla="*/ 24706 w 414"/>
              <a:gd name="T83" fmla="*/ 47875 h 534"/>
              <a:gd name="T84" fmla="*/ 0 w 414"/>
              <a:gd name="T85" fmla="*/ 72537 h 534"/>
              <a:gd name="T86" fmla="*/ 7266 w 414"/>
              <a:gd name="T87" fmla="*/ 126215 h 534"/>
              <a:gd name="T88" fmla="*/ 21799 w 414"/>
              <a:gd name="T89" fmla="*/ 146526 h 534"/>
              <a:gd name="T90" fmla="*/ 52318 w 414"/>
              <a:gd name="T91" fmla="*/ 181344 h 534"/>
              <a:gd name="T92" fmla="*/ 82838 w 414"/>
              <a:gd name="T93" fmla="*/ 190048 h 534"/>
              <a:gd name="T94" fmla="*/ 39239 w 414"/>
              <a:gd name="T95" fmla="*/ 203105 h 534"/>
              <a:gd name="T96" fmla="*/ 88651 w 414"/>
              <a:gd name="T97" fmla="*/ 242275 h 534"/>
              <a:gd name="T98" fmla="*/ 71211 w 414"/>
              <a:gd name="T99" fmla="*/ 285798 h 534"/>
              <a:gd name="T100" fmla="*/ 58132 w 414"/>
              <a:gd name="T101" fmla="*/ 324968 h 534"/>
              <a:gd name="T102" fmla="*/ 88651 w 414"/>
              <a:gd name="T103" fmla="*/ 349630 h 534"/>
              <a:gd name="T104" fmla="*/ 116263 w 414"/>
              <a:gd name="T105" fmla="*/ 404759 h 534"/>
              <a:gd name="T106" fmla="*/ 101730 w 414"/>
              <a:gd name="T107" fmla="*/ 432323 h 534"/>
              <a:gd name="T108" fmla="*/ 91557 w 414"/>
              <a:gd name="T109" fmla="*/ 472944 h 5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14"/>
              <a:gd name="T166" fmla="*/ 0 h 534"/>
              <a:gd name="T167" fmla="*/ 414 w 414"/>
              <a:gd name="T168" fmla="*/ 534 h 5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14" h="534">
                <a:moveTo>
                  <a:pt x="62" y="328"/>
                </a:moveTo>
                <a:cubicBezTo>
                  <a:pt x="68" y="338"/>
                  <a:pt x="68" y="338"/>
                  <a:pt x="68" y="338"/>
                </a:cubicBezTo>
                <a:cubicBezTo>
                  <a:pt x="80" y="347"/>
                  <a:pt x="80" y="347"/>
                  <a:pt x="80" y="347"/>
                </a:cubicBezTo>
                <a:cubicBezTo>
                  <a:pt x="96" y="358"/>
                  <a:pt x="96" y="358"/>
                  <a:pt x="96" y="358"/>
                </a:cubicBezTo>
                <a:cubicBezTo>
                  <a:pt x="111" y="371"/>
                  <a:pt x="111" y="371"/>
                  <a:pt x="111" y="371"/>
                </a:cubicBezTo>
                <a:cubicBezTo>
                  <a:pt x="122" y="375"/>
                  <a:pt x="122" y="375"/>
                  <a:pt x="122" y="375"/>
                </a:cubicBezTo>
                <a:cubicBezTo>
                  <a:pt x="155" y="391"/>
                  <a:pt x="155" y="391"/>
                  <a:pt x="155" y="391"/>
                </a:cubicBezTo>
                <a:cubicBezTo>
                  <a:pt x="168" y="394"/>
                  <a:pt x="168" y="394"/>
                  <a:pt x="168" y="394"/>
                </a:cubicBezTo>
                <a:cubicBezTo>
                  <a:pt x="166" y="406"/>
                  <a:pt x="166" y="406"/>
                  <a:pt x="166" y="406"/>
                </a:cubicBezTo>
                <a:cubicBezTo>
                  <a:pt x="160" y="411"/>
                  <a:pt x="160" y="411"/>
                  <a:pt x="160" y="411"/>
                </a:cubicBezTo>
                <a:cubicBezTo>
                  <a:pt x="155" y="420"/>
                  <a:pt x="155" y="420"/>
                  <a:pt x="155" y="420"/>
                </a:cubicBezTo>
                <a:cubicBezTo>
                  <a:pt x="148" y="418"/>
                  <a:pt x="148" y="418"/>
                  <a:pt x="148" y="418"/>
                </a:cubicBezTo>
                <a:cubicBezTo>
                  <a:pt x="140" y="418"/>
                  <a:pt x="140" y="418"/>
                  <a:pt x="140" y="418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42" y="444"/>
                  <a:pt x="142" y="444"/>
                  <a:pt x="142" y="444"/>
                </a:cubicBezTo>
                <a:cubicBezTo>
                  <a:pt x="147" y="450"/>
                  <a:pt x="147" y="450"/>
                  <a:pt x="147" y="450"/>
                </a:cubicBezTo>
                <a:cubicBezTo>
                  <a:pt x="156" y="443"/>
                  <a:pt x="156" y="443"/>
                  <a:pt x="156" y="443"/>
                </a:cubicBezTo>
                <a:cubicBezTo>
                  <a:pt x="156" y="443"/>
                  <a:pt x="161" y="447"/>
                  <a:pt x="165" y="451"/>
                </a:cubicBezTo>
                <a:cubicBezTo>
                  <a:pt x="169" y="457"/>
                  <a:pt x="171" y="470"/>
                  <a:pt x="171" y="470"/>
                </a:cubicBezTo>
                <a:cubicBezTo>
                  <a:pt x="171" y="470"/>
                  <a:pt x="192" y="472"/>
                  <a:pt x="200" y="479"/>
                </a:cubicBezTo>
                <a:cubicBezTo>
                  <a:pt x="207" y="489"/>
                  <a:pt x="213" y="508"/>
                  <a:pt x="213" y="508"/>
                </a:cubicBezTo>
                <a:cubicBezTo>
                  <a:pt x="209" y="534"/>
                  <a:pt x="209" y="534"/>
                  <a:pt x="209" y="534"/>
                </a:cubicBezTo>
                <a:cubicBezTo>
                  <a:pt x="228" y="523"/>
                  <a:pt x="228" y="523"/>
                  <a:pt x="228" y="523"/>
                </a:cubicBezTo>
                <a:cubicBezTo>
                  <a:pt x="228" y="523"/>
                  <a:pt x="220" y="504"/>
                  <a:pt x="224" y="497"/>
                </a:cubicBezTo>
                <a:cubicBezTo>
                  <a:pt x="230" y="487"/>
                  <a:pt x="243" y="487"/>
                  <a:pt x="243" y="487"/>
                </a:cubicBezTo>
                <a:cubicBezTo>
                  <a:pt x="253" y="476"/>
                  <a:pt x="253" y="476"/>
                  <a:pt x="253" y="476"/>
                </a:cubicBezTo>
                <a:cubicBezTo>
                  <a:pt x="270" y="493"/>
                  <a:pt x="270" y="493"/>
                  <a:pt x="270" y="493"/>
                </a:cubicBezTo>
                <a:cubicBezTo>
                  <a:pt x="285" y="464"/>
                  <a:pt x="285" y="464"/>
                  <a:pt x="285" y="464"/>
                </a:cubicBezTo>
                <a:cubicBezTo>
                  <a:pt x="285" y="464"/>
                  <a:pt x="296" y="466"/>
                  <a:pt x="304" y="464"/>
                </a:cubicBezTo>
                <a:cubicBezTo>
                  <a:pt x="314" y="464"/>
                  <a:pt x="327" y="451"/>
                  <a:pt x="327" y="451"/>
                </a:cubicBezTo>
                <a:cubicBezTo>
                  <a:pt x="346" y="455"/>
                  <a:pt x="346" y="455"/>
                  <a:pt x="346" y="455"/>
                </a:cubicBezTo>
                <a:cubicBezTo>
                  <a:pt x="359" y="442"/>
                  <a:pt x="359" y="442"/>
                  <a:pt x="359" y="442"/>
                </a:cubicBezTo>
                <a:cubicBezTo>
                  <a:pt x="367" y="447"/>
                  <a:pt x="367" y="447"/>
                  <a:pt x="367" y="447"/>
                </a:cubicBezTo>
                <a:cubicBezTo>
                  <a:pt x="382" y="426"/>
                  <a:pt x="382" y="426"/>
                  <a:pt x="382" y="426"/>
                </a:cubicBezTo>
                <a:cubicBezTo>
                  <a:pt x="367" y="411"/>
                  <a:pt x="367" y="411"/>
                  <a:pt x="367" y="411"/>
                </a:cubicBezTo>
                <a:cubicBezTo>
                  <a:pt x="374" y="394"/>
                  <a:pt x="374" y="394"/>
                  <a:pt x="374" y="394"/>
                </a:cubicBezTo>
                <a:cubicBezTo>
                  <a:pt x="363" y="390"/>
                  <a:pt x="363" y="390"/>
                  <a:pt x="363" y="390"/>
                </a:cubicBezTo>
                <a:cubicBezTo>
                  <a:pt x="363" y="390"/>
                  <a:pt x="363" y="383"/>
                  <a:pt x="372" y="377"/>
                </a:cubicBezTo>
                <a:cubicBezTo>
                  <a:pt x="378" y="371"/>
                  <a:pt x="386" y="375"/>
                  <a:pt x="392" y="373"/>
                </a:cubicBezTo>
                <a:cubicBezTo>
                  <a:pt x="395" y="371"/>
                  <a:pt x="397" y="364"/>
                  <a:pt x="397" y="364"/>
                </a:cubicBezTo>
                <a:cubicBezTo>
                  <a:pt x="414" y="336"/>
                  <a:pt x="414" y="336"/>
                  <a:pt x="414" y="336"/>
                </a:cubicBezTo>
                <a:cubicBezTo>
                  <a:pt x="414" y="336"/>
                  <a:pt x="405" y="319"/>
                  <a:pt x="393" y="313"/>
                </a:cubicBezTo>
                <a:cubicBezTo>
                  <a:pt x="386" y="307"/>
                  <a:pt x="363" y="301"/>
                  <a:pt x="363" y="301"/>
                </a:cubicBezTo>
                <a:cubicBezTo>
                  <a:pt x="357" y="284"/>
                  <a:pt x="357" y="284"/>
                  <a:pt x="357" y="284"/>
                </a:cubicBezTo>
                <a:cubicBezTo>
                  <a:pt x="342" y="267"/>
                  <a:pt x="342" y="267"/>
                  <a:pt x="342" y="267"/>
                </a:cubicBezTo>
                <a:cubicBezTo>
                  <a:pt x="346" y="239"/>
                  <a:pt x="346" y="239"/>
                  <a:pt x="346" y="239"/>
                </a:cubicBezTo>
                <a:cubicBezTo>
                  <a:pt x="346" y="239"/>
                  <a:pt x="352" y="237"/>
                  <a:pt x="355" y="233"/>
                </a:cubicBezTo>
                <a:cubicBezTo>
                  <a:pt x="359" y="228"/>
                  <a:pt x="357" y="218"/>
                  <a:pt x="357" y="218"/>
                </a:cubicBezTo>
                <a:cubicBezTo>
                  <a:pt x="357" y="218"/>
                  <a:pt x="365" y="209"/>
                  <a:pt x="363" y="203"/>
                </a:cubicBezTo>
                <a:cubicBezTo>
                  <a:pt x="361" y="195"/>
                  <a:pt x="350" y="203"/>
                  <a:pt x="350" y="203"/>
                </a:cubicBezTo>
                <a:cubicBezTo>
                  <a:pt x="344" y="180"/>
                  <a:pt x="344" y="180"/>
                  <a:pt x="344" y="180"/>
                </a:cubicBezTo>
                <a:cubicBezTo>
                  <a:pt x="350" y="180"/>
                  <a:pt x="350" y="180"/>
                  <a:pt x="350" y="180"/>
                </a:cubicBezTo>
                <a:cubicBezTo>
                  <a:pt x="353" y="169"/>
                  <a:pt x="353" y="169"/>
                  <a:pt x="353" y="169"/>
                </a:cubicBezTo>
                <a:cubicBezTo>
                  <a:pt x="361" y="173"/>
                  <a:pt x="361" y="173"/>
                  <a:pt x="361" y="173"/>
                </a:cubicBezTo>
                <a:cubicBezTo>
                  <a:pt x="363" y="165"/>
                  <a:pt x="363" y="165"/>
                  <a:pt x="363" y="165"/>
                </a:cubicBezTo>
                <a:cubicBezTo>
                  <a:pt x="363" y="165"/>
                  <a:pt x="352" y="156"/>
                  <a:pt x="334" y="152"/>
                </a:cubicBezTo>
                <a:cubicBezTo>
                  <a:pt x="321" y="152"/>
                  <a:pt x="319" y="186"/>
                  <a:pt x="312" y="186"/>
                </a:cubicBezTo>
                <a:cubicBezTo>
                  <a:pt x="304" y="188"/>
                  <a:pt x="304" y="171"/>
                  <a:pt x="296" y="167"/>
                </a:cubicBezTo>
                <a:cubicBezTo>
                  <a:pt x="291" y="161"/>
                  <a:pt x="283" y="175"/>
                  <a:pt x="274" y="171"/>
                </a:cubicBezTo>
                <a:cubicBezTo>
                  <a:pt x="266" y="169"/>
                  <a:pt x="262" y="159"/>
                  <a:pt x="258" y="157"/>
                </a:cubicBezTo>
                <a:cubicBezTo>
                  <a:pt x="253" y="156"/>
                  <a:pt x="236" y="152"/>
                  <a:pt x="236" y="152"/>
                </a:cubicBezTo>
                <a:cubicBezTo>
                  <a:pt x="251" y="146"/>
                  <a:pt x="251" y="146"/>
                  <a:pt x="251" y="146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36" y="135"/>
                  <a:pt x="236" y="135"/>
                  <a:pt x="236" y="135"/>
                </a:cubicBezTo>
                <a:cubicBezTo>
                  <a:pt x="236" y="135"/>
                  <a:pt x="245" y="121"/>
                  <a:pt x="245" y="106"/>
                </a:cubicBezTo>
                <a:cubicBezTo>
                  <a:pt x="243" y="91"/>
                  <a:pt x="220" y="102"/>
                  <a:pt x="220" y="102"/>
                </a:cubicBezTo>
                <a:cubicBezTo>
                  <a:pt x="211" y="95"/>
                  <a:pt x="211" y="95"/>
                  <a:pt x="211" y="95"/>
                </a:cubicBezTo>
                <a:cubicBezTo>
                  <a:pt x="201" y="99"/>
                  <a:pt x="201" y="99"/>
                  <a:pt x="201" y="99"/>
                </a:cubicBezTo>
                <a:cubicBezTo>
                  <a:pt x="173" y="78"/>
                  <a:pt x="173" y="78"/>
                  <a:pt x="173" y="78"/>
                </a:cubicBezTo>
                <a:cubicBezTo>
                  <a:pt x="179" y="69"/>
                  <a:pt x="179" y="69"/>
                  <a:pt x="179" y="69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75" y="42"/>
                  <a:pt x="175" y="42"/>
                  <a:pt x="175" y="42"/>
                </a:cubicBezTo>
                <a:cubicBezTo>
                  <a:pt x="175" y="42"/>
                  <a:pt x="163" y="48"/>
                  <a:pt x="158" y="48"/>
                </a:cubicBezTo>
                <a:cubicBezTo>
                  <a:pt x="150" y="48"/>
                  <a:pt x="148" y="27"/>
                  <a:pt x="148" y="27"/>
                </a:cubicBezTo>
                <a:cubicBezTo>
                  <a:pt x="144" y="27"/>
                  <a:pt x="144" y="27"/>
                  <a:pt x="144" y="27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16" y="2"/>
                  <a:pt x="116" y="2"/>
                  <a:pt x="116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84" y="0"/>
                  <a:pt x="80" y="12"/>
                  <a:pt x="80" y="12"/>
                </a:cubicBezTo>
                <a:cubicBezTo>
                  <a:pt x="80" y="12"/>
                  <a:pt x="72" y="6"/>
                  <a:pt x="66" y="6"/>
                </a:cubicBezTo>
                <a:cubicBezTo>
                  <a:pt x="63" y="6"/>
                  <a:pt x="53" y="15"/>
                  <a:pt x="49" y="21"/>
                </a:cubicBezTo>
                <a:cubicBezTo>
                  <a:pt x="44" y="27"/>
                  <a:pt x="27" y="36"/>
                  <a:pt x="27" y="36"/>
                </a:cubicBezTo>
                <a:cubicBezTo>
                  <a:pt x="17" y="33"/>
                  <a:pt x="17" y="33"/>
                  <a:pt x="17" y="33"/>
                </a:cubicBezTo>
                <a:cubicBezTo>
                  <a:pt x="15" y="40"/>
                  <a:pt x="15" y="40"/>
                  <a:pt x="15" y="40"/>
                </a:cubicBezTo>
                <a:cubicBezTo>
                  <a:pt x="0" y="50"/>
                  <a:pt x="0" y="50"/>
                  <a:pt x="0" y="50"/>
                </a:cubicBezTo>
                <a:cubicBezTo>
                  <a:pt x="5" y="55"/>
                  <a:pt x="9" y="61"/>
                  <a:pt x="9" y="63"/>
                </a:cubicBezTo>
                <a:cubicBezTo>
                  <a:pt x="9" y="72"/>
                  <a:pt x="0" y="82"/>
                  <a:pt x="5" y="87"/>
                </a:cubicBezTo>
                <a:cubicBezTo>
                  <a:pt x="11" y="97"/>
                  <a:pt x="11" y="87"/>
                  <a:pt x="19" y="85"/>
                </a:cubicBezTo>
                <a:cubicBezTo>
                  <a:pt x="30" y="85"/>
                  <a:pt x="27" y="97"/>
                  <a:pt x="15" y="101"/>
                </a:cubicBezTo>
                <a:cubicBezTo>
                  <a:pt x="5" y="105"/>
                  <a:pt x="15" y="112"/>
                  <a:pt x="15" y="112"/>
                </a:cubicBezTo>
                <a:cubicBezTo>
                  <a:pt x="36" y="125"/>
                  <a:pt x="36" y="125"/>
                  <a:pt x="36" y="125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57" y="131"/>
                  <a:pt x="57" y="131"/>
                  <a:pt x="57" y="131"/>
                </a:cubicBezTo>
                <a:cubicBezTo>
                  <a:pt x="36" y="131"/>
                  <a:pt x="36" y="131"/>
                  <a:pt x="36" y="131"/>
                </a:cubicBezTo>
                <a:cubicBezTo>
                  <a:pt x="27" y="140"/>
                  <a:pt x="27" y="140"/>
                  <a:pt x="27" y="140"/>
                </a:cubicBezTo>
                <a:cubicBezTo>
                  <a:pt x="32" y="163"/>
                  <a:pt x="32" y="163"/>
                  <a:pt x="32" y="163"/>
                </a:cubicBezTo>
                <a:cubicBezTo>
                  <a:pt x="61" y="167"/>
                  <a:pt x="61" y="167"/>
                  <a:pt x="61" y="167"/>
                </a:cubicBezTo>
                <a:cubicBezTo>
                  <a:pt x="55" y="173"/>
                  <a:pt x="55" y="173"/>
                  <a:pt x="55" y="173"/>
                </a:cubicBezTo>
                <a:cubicBezTo>
                  <a:pt x="55" y="173"/>
                  <a:pt x="53" y="190"/>
                  <a:pt x="49" y="197"/>
                </a:cubicBezTo>
                <a:cubicBezTo>
                  <a:pt x="46" y="205"/>
                  <a:pt x="38" y="216"/>
                  <a:pt x="38" y="216"/>
                </a:cubicBezTo>
                <a:cubicBezTo>
                  <a:pt x="40" y="224"/>
                  <a:pt x="40" y="224"/>
                  <a:pt x="40" y="224"/>
                </a:cubicBezTo>
                <a:cubicBezTo>
                  <a:pt x="40" y="224"/>
                  <a:pt x="32" y="237"/>
                  <a:pt x="38" y="239"/>
                </a:cubicBezTo>
                <a:cubicBezTo>
                  <a:pt x="46" y="241"/>
                  <a:pt x="61" y="241"/>
                  <a:pt x="61" y="241"/>
                </a:cubicBezTo>
                <a:cubicBezTo>
                  <a:pt x="89" y="264"/>
                  <a:pt x="89" y="264"/>
                  <a:pt x="89" y="264"/>
                </a:cubicBezTo>
                <a:cubicBezTo>
                  <a:pt x="89" y="264"/>
                  <a:pt x="89" y="279"/>
                  <a:pt x="80" y="279"/>
                </a:cubicBezTo>
                <a:cubicBezTo>
                  <a:pt x="70" y="279"/>
                  <a:pt x="55" y="277"/>
                  <a:pt x="55" y="277"/>
                </a:cubicBezTo>
                <a:cubicBezTo>
                  <a:pt x="70" y="298"/>
                  <a:pt x="70" y="298"/>
                  <a:pt x="70" y="298"/>
                </a:cubicBezTo>
                <a:cubicBezTo>
                  <a:pt x="70" y="298"/>
                  <a:pt x="95" y="320"/>
                  <a:pt x="82" y="326"/>
                </a:cubicBezTo>
                <a:cubicBezTo>
                  <a:pt x="72" y="336"/>
                  <a:pt x="63" y="326"/>
                  <a:pt x="63" y="326"/>
                </a:cubicBezTo>
                <a:lnTo>
                  <a:pt x="62" y="3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de-DE" sz="1400" b="1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0" name="Text Box 62"/>
          <p:cNvSpPr txBox="1">
            <a:spLocks noChangeArrowheads="1"/>
          </p:cNvSpPr>
          <p:nvPr/>
        </p:nvSpPr>
        <p:spPr bwMode="auto">
          <a:xfrm>
            <a:off x="2895600" y="2485231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Text Box 65"/>
          <p:cNvSpPr txBox="1">
            <a:spLocks noChangeArrowheads="1"/>
          </p:cNvSpPr>
          <p:nvPr/>
        </p:nvSpPr>
        <p:spPr bwMode="auto">
          <a:xfrm>
            <a:off x="3232150" y="2740819"/>
            <a:ext cx="673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de-DE" sz="9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Denmark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4692650" y="1385094"/>
            <a:ext cx="66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Finnland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Text Box 67"/>
          <p:cNvSpPr txBox="1">
            <a:spLocks noChangeArrowheads="1"/>
          </p:cNvSpPr>
          <p:nvPr/>
        </p:nvSpPr>
        <p:spPr bwMode="auto">
          <a:xfrm>
            <a:off x="4378325" y="3309144"/>
            <a:ext cx="565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Poland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2400300" y="4310856"/>
            <a:ext cx="55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France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3321050" y="3510756"/>
            <a:ext cx="679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Germany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Text Box 70"/>
          <p:cNvSpPr txBox="1">
            <a:spLocks noChangeArrowheads="1"/>
          </p:cNvSpPr>
          <p:nvPr/>
        </p:nvSpPr>
        <p:spPr bwMode="auto">
          <a:xfrm>
            <a:off x="1508125" y="5431631"/>
            <a:ext cx="495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Spain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Text Box 71"/>
          <p:cNvSpPr txBox="1">
            <a:spLocks noChangeArrowheads="1"/>
          </p:cNvSpPr>
          <p:nvPr/>
        </p:nvSpPr>
        <p:spPr bwMode="auto">
          <a:xfrm>
            <a:off x="593725" y="5155406"/>
            <a:ext cx="647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Portugal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Text Box 72"/>
          <p:cNvSpPr txBox="1">
            <a:spLocks noChangeArrowheads="1"/>
          </p:cNvSpPr>
          <p:nvPr/>
        </p:nvSpPr>
        <p:spPr bwMode="auto">
          <a:xfrm>
            <a:off x="5071716" y="5706742"/>
            <a:ext cx="57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de-DE" sz="9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Greece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Text Box 73"/>
          <p:cNvSpPr txBox="1">
            <a:spLocks noChangeArrowheads="1"/>
          </p:cNvSpPr>
          <p:nvPr/>
        </p:nvSpPr>
        <p:spPr bwMode="auto">
          <a:xfrm>
            <a:off x="3744913" y="5131594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Italy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Text Box 74"/>
          <p:cNvSpPr txBox="1">
            <a:spLocks noChangeArrowheads="1"/>
          </p:cNvSpPr>
          <p:nvPr/>
        </p:nvSpPr>
        <p:spPr bwMode="auto">
          <a:xfrm>
            <a:off x="6672263" y="5255419"/>
            <a:ext cx="55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Turkey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Text Box 75"/>
          <p:cNvSpPr txBox="1">
            <a:spLocks noChangeArrowheads="1"/>
          </p:cNvSpPr>
          <p:nvPr/>
        </p:nvSpPr>
        <p:spPr bwMode="auto">
          <a:xfrm>
            <a:off x="3133725" y="4309269"/>
            <a:ext cx="6159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Switzer/</a:t>
            </a:r>
            <a:b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land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Text Box 76"/>
          <p:cNvSpPr txBox="1">
            <a:spLocks noChangeArrowheads="1"/>
          </p:cNvSpPr>
          <p:nvPr/>
        </p:nvSpPr>
        <p:spPr bwMode="auto">
          <a:xfrm>
            <a:off x="3886200" y="4296569"/>
            <a:ext cx="5778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Austria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3879850" y="3766344"/>
            <a:ext cx="666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 dirty="0">
                <a:solidFill>
                  <a:schemeClr val="tx1"/>
                </a:solidFill>
                <a:latin typeface="Arial" charset="0"/>
                <a:cs typeface="Arial" charset="0"/>
              </a:rPr>
              <a:t>Czech</a:t>
            </a:r>
          </a:p>
          <a:p>
            <a:pPr algn="ctr" defTabSz="914400">
              <a:lnSpc>
                <a:spcPct val="80000"/>
              </a:lnSpc>
            </a:pPr>
            <a:r>
              <a:rPr lang="de-DE" sz="9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Republic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Text Box 78"/>
          <p:cNvSpPr txBox="1">
            <a:spLocks noChangeArrowheads="1"/>
          </p:cNvSpPr>
          <p:nvPr/>
        </p:nvSpPr>
        <p:spPr bwMode="auto">
          <a:xfrm>
            <a:off x="4967742" y="2103551"/>
            <a:ext cx="5969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 dirty="0">
                <a:solidFill>
                  <a:schemeClr val="tx1"/>
                </a:solidFill>
                <a:latin typeface="Arial" charset="0"/>
                <a:cs typeface="Arial" charset="0"/>
              </a:rPr>
              <a:t>Estonia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>
            <a:off x="4841875" y="2448719"/>
            <a:ext cx="5143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Latvia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Text Box 80"/>
          <p:cNvSpPr txBox="1">
            <a:spLocks noChangeArrowheads="1"/>
          </p:cNvSpPr>
          <p:nvPr/>
        </p:nvSpPr>
        <p:spPr bwMode="auto">
          <a:xfrm>
            <a:off x="4705350" y="2724944"/>
            <a:ext cx="6921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Lithuania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Text Box 81"/>
          <p:cNvSpPr txBox="1">
            <a:spLocks noChangeArrowheads="1"/>
          </p:cNvSpPr>
          <p:nvPr/>
        </p:nvSpPr>
        <p:spPr bwMode="auto">
          <a:xfrm>
            <a:off x="5240338" y="3029744"/>
            <a:ext cx="6032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Belarus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Text Box 82"/>
          <p:cNvSpPr txBox="1">
            <a:spLocks noChangeArrowheads="1"/>
          </p:cNvSpPr>
          <p:nvPr/>
        </p:nvSpPr>
        <p:spPr bwMode="auto">
          <a:xfrm>
            <a:off x="5897563" y="3591719"/>
            <a:ext cx="6032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 dirty="0">
                <a:solidFill>
                  <a:schemeClr val="tx1"/>
                </a:solidFill>
                <a:latin typeface="Arial" charset="0"/>
                <a:cs typeface="Arial" charset="0"/>
              </a:rPr>
              <a:t>Ukraine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Text Box 83"/>
          <p:cNvSpPr txBox="1">
            <a:spLocks noChangeArrowheads="1"/>
          </p:cNvSpPr>
          <p:nvPr/>
        </p:nvSpPr>
        <p:spPr bwMode="auto">
          <a:xfrm>
            <a:off x="5208588" y="4420394"/>
            <a:ext cx="6667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 dirty="0">
                <a:solidFill>
                  <a:schemeClr val="tx1"/>
                </a:solidFill>
                <a:latin typeface="Arial" charset="0"/>
                <a:cs typeface="Arial" charset="0"/>
              </a:rPr>
              <a:t>Romania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Text Box 84"/>
          <p:cNvSpPr txBox="1">
            <a:spLocks noChangeArrowheads="1"/>
          </p:cNvSpPr>
          <p:nvPr/>
        </p:nvSpPr>
        <p:spPr bwMode="auto">
          <a:xfrm>
            <a:off x="4456113" y="4296569"/>
            <a:ext cx="6477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Hungary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Text Box 85"/>
          <p:cNvSpPr txBox="1">
            <a:spLocks noChangeArrowheads="1"/>
          </p:cNvSpPr>
          <p:nvPr/>
        </p:nvSpPr>
        <p:spPr bwMode="auto">
          <a:xfrm>
            <a:off x="4522788" y="3982244"/>
            <a:ext cx="6477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Slovakia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Text Box 86"/>
          <p:cNvSpPr txBox="1">
            <a:spLocks noChangeArrowheads="1"/>
          </p:cNvSpPr>
          <p:nvPr/>
        </p:nvSpPr>
        <p:spPr bwMode="auto">
          <a:xfrm>
            <a:off x="5551488" y="4039394"/>
            <a:ext cx="6477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Moldova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5335588" y="4896644"/>
            <a:ext cx="6413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Bulgaria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Text Box 88"/>
          <p:cNvSpPr txBox="1">
            <a:spLocks noChangeArrowheads="1"/>
          </p:cNvSpPr>
          <p:nvPr/>
        </p:nvSpPr>
        <p:spPr bwMode="auto">
          <a:xfrm>
            <a:off x="6958013" y="2001044"/>
            <a:ext cx="5588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Russia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1376363" y="3029744"/>
            <a:ext cx="5588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Ireland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90"/>
          <p:cNvSpPr txBox="1">
            <a:spLocks noChangeArrowheads="1"/>
          </p:cNvSpPr>
          <p:nvPr/>
        </p:nvSpPr>
        <p:spPr bwMode="auto">
          <a:xfrm>
            <a:off x="1912938" y="3305969"/>
            <a:ext cx="8763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Great Britain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Text Box 91"/>
          <p:cNvSpPr txBox="1">
            <a:spLocks noChangeArrowheads="1"/>
          </p:cNvSpPr>
          <p:nvPr/>
        </p:nvSpPr>
        <p:spPr bwMode="auto">
          <a:xfrm>
            <a:off x="4660900" y="4999831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Monte-</a:t>
            </a:r>
            <a:b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negro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Text Box 92"/>
          <p:cNvSpPr txBox="1">
            <a:spLocks noChangeArrowheads="1"/>
          </p:cNvSpPr>
          <p:nvPr/>
        </p:nvSpPr>
        <p:spPr bwMode="auto">
          <a:xfrm>
            <a:off x="4754563" y="4764881"/>
            <a:ext cx="5334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Serbia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Text Box 93"/>
          <p:cNvSpPr txBox="1">
            <a:spLocks noChangeArrowheads="1"/>
          </p:cNvSpPr>
          <p:nvPr/>
        </p:nvSpPr>
        <p:spPr bwMode="auto">
          <a:xfrm>
            <a:off x="3851275" y="4498888"/>
            <a:ext cx="6540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Slovenia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Text Box 94"/>
          <p:cNvSpPr txBox="1">
            <a:spLocks noChangeArrowheads="1"/>
          </p:cNvSpPr>
          <p:nvPr/>
        </p:nvSpPr>
        <p:spPr bwMode="auto">
          <a:xfrm>
            <a:off x="3851275" y="4696619"/>
            <a:ext cx="5778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Croatia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Text Box 95"/>
          <p:cNvSpPr txBox="1">
            <a:spLocks noChangeArrowheads="1"/>
          </p:cNvSpPr>
          <p:nvPr/>
        </p:nvSpPr>
        <p:spPr bwMode="auto">
          <a:xfrm>
            <a:off x="4222750" y="4764881"/>
            <a:ext cx="635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Bosnia/</a:t>
            </a:r>
          </a:p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Herze-</a:t>
            </a:r>
            <a:b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govina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Text Box 96"/>
          <p:cNvSpPr txBox="1">
            <a:spLocks noChangeArrowheads="1"/>
          </p:cNvSpPr>
          <p:nvPr/>
        </p:nvSpPr>
        <p:spPr bwMode="auto">
          <a:xfrm>
            <a:off x="4976813" y="5185569"/>
            <a:ext cx="508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Mace-</a:t>
            </a:r>
          </a:p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donia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Text Box 97"/>
          <p:cNvSpPr txBox="1">
            <a:spLocks noChangeArrowheads="1"/>
          </p:cNvSpPr>
          <p:nvPr/>
        </p:nvSpPr>
        <p:spPr bwMode="auto">
          <a:xfrm>
            <a:off x="4560888" y="5422106"/>
            <a:ext cx="5969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Albania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Text Box 98"/>
          <p:cNvSpPr txBox="1">
            <a:spLocks noChangeArrowheads="1"/>
          </p:cNvSpPr>
          <p:nvPr/>
        </p:nvSpPr>
        <p:spPr bwMode="auto">
          <a:xfrm>
            <a:off x="3200400" y="1789906"/>
            <a:ext cx="59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Norway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Text Box 99"/>
          <p:cNvSpPr txBox="1">
            <a:spLocks noChangeArrowheads="1"/>
          </p:cNvSpPr>
          <p:nvPr/>
        </p:nvSpPr>
        <p:spPr bwMode="auto">
          <a:xfrm>
            <a:off x="2725738" y="3269456"/>
            <a:ext cx="584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Nether-</a:t>
            </a:r>
            <a:b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lands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Text Box 100"/>
          <p:cNvSpPr txBox="1">
            <a:spLocks noChangeArrowheads="1"/>
          </p:cNvSpPr>
          <p:nvPr/>
        </p:nvSpPr>
        <p:spPr bwMode="auto">
          <a:xfrm>
            <a:off x="2709863" y="3636169"/>
            <a:ext cx="63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Belgium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Text Box 101"/>
          <p:cNvSpPr txBox="1">
            <a:spLocks noChangeArrowheads="1"/>
          </p:cNvSpPr>
          <p:nvPr/>
        </p:nvSpPr>
        <p:spPr bwMode="auto">
          <a:xfrm>
            <a:off x="2717800" y="3831431"/>
            <a:ext cx="876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de-DE" sz="900" b="1">
                <a:solidFill>
                  <a:schemeClr val="tx1"/>
                </a:solidFill>
                <a:latin typeface="Arial" charset="0"/>
                <a:cs typeface="Arial" charset="0"/>
              </a:rPr>
              <a:t>Luxembourg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Text Box 102"/>
          <p:cNvSpPr txBox="1">
            <a:spLocks noChangeArrowheads="1"/>
          </p:cNvSpPr>
          <p:nvPr/>
        </p:nvSpPr>
        <p:spPr bwMode="auto">
          <a:xfrm>
            <a:off x="4556125" y="6438106"/>
            <a:ext cx="57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de-DE" sz="900" b="1" dirty="0">
                <a:solidFill>
                  <a:schemeClr val="tx1"/>
                </a:solidFill>
                <a:latin typeface="Arial" charset="0"/>
                <a:cs typeface="Arial" charset="0"/>
              </a:rPr>
              <a:t>Malta</a:t>
            </a:r>
            <a:endParaRPr lang="de-DE" sz="900" b="1" noProof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Text Box 98"/>
          <p:cNvSpPr txBox="1">
            <a:spLocks noChangeArrowheads="1"/>
          </p:cNvSpPr>
          <p:nvPr/>
        </p:nvSpPr>
        <p:spPr bwMode="auto">
          <a:xfrm>
            <a:off x="3821113" y="2150269"/>
            <a:ext cx="6191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de-DE" sz="900" b="1" noProof="1">
                <a:solidFill>
                  <a:schemeClr val="tx1"/>
                </a:solidFill>
                <a:latin typeface="Arial" charset="0"/>
                <a:cs typeface="Arial" charset="0"/>
              </a:rPr>
              <a:t>Sweden</a:t>
            </a:r>
          </a:p>
        </p:txBody>
      </p:sp>
      <p:sp>
        <p:nvSpPr>
          <p:cNvPr id="100" name="Textfeld 98"/>
          <p:cNvSpPr txBox="1">
            <a:spLocks noChangeArrowheads="1"/>
          </p:cNvSpPr>
          <p:nvPr/>
        </p:nvSpPr>
        <p:spPr bwMode="auto">
          <a:xfrm>
            <a:off x="182848" y="1750411"/>
            <a:ext cx="287337" cy="304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1" name="Textfeld 99"/>
          <p:cNvSpPr txBox="1">
            <a:spLocks noChangeArrowheads="1"/>
          </p:cNvSpPr>
          <p:nvPr/>
        </p:nvSpPr>
        <p:spPr bwMode="auto">
          <a:xfrm>
            <a:off x="206022" y="1318119"/>
            <a:ext cx="287337" cy="304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" name="Textfeld 98"/>
          <p:cNvSpPr txBox="1">
            <a:spLocks noChangeArrowheads="1"/>
          </p:cNvSpPr>
          <p:nvPr/>
        </p:nvSpPr>
        <p:spPr bwMode="auto">
          <a:xfrm>
            <a:off x="566384" y="1318119"/>
            <a:ext cx="23764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de-DE" sz="1000" dirty="0" smtClean="0">
                <a:solidFill>
                  <a:schemeClr val="tx1"/>
                </a:solidFill>
                <a:latin typeface="Arial" charset="0"/>
              </a:rPr>
              <a:t>12 Member Countries</a:t>
            </a:r>
            <a:endParaRPr 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" name="Textfeld 99"/>
          <p:cNvSpPr txBox="1">
            <a:spLocks noChangeArrowheads="1"/>
          </p:cNvSpPr>
          <p:nvPr/>
        </p:nvSpPr>
        <p:spPr bwMode="auto">
          <a:xfrm>
            <a:off x="589995" y="1780266"/>
            <a:ext cx="180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de-DE" sz="1000" dirty="0">
                <a:latin typeface="Arial" charset="0"/>
              </a:rPr>
              <a:t>5</a:t>
            </a:r>
            <a:r>
              <a:rPr lang="de-DE" sz="1000" dirty="0" smtClean="0">
                <a:solidFill>
                  <a:schemeClr val="tx1"/>
                </a:solidFill>
                <a:latin typeface="Arial" charset="0"/>
              </a:rPr>
              <a:t> Associated Members</a:t>
            </a:r>
            <a:endParaRPr 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5" name="Text Box 102"/>
          <p:cNvSpPr txBox="1">
            <a:spLocks noChangeArrowheads="1"/>
          </p:cNvSpPr>
          <p:nvPr/>
        </p:nvSpPr>
        <p:spPr bwMode="auto">
          <a:xfrm>
            <a:off x="194892" y="2624931"/>
            <a:ext cx="26209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de-DE" sz="1000" dirty="0" smtClean="0">
                <a:latin typeface="Arial" charset="0"/>
              </a:rPr>
              <a:t>+ European </a:t>
            </a:r>
            <a:r>
              <a:rPr lang="de-DE" sz="1000" dirty="0" err="1" smtClean="0">
                <a:latin typeface="Arial" charset="0"/>
              </a:rPr>
              <a:t>Commission</a:t>
            </a:r>
            <a:r>
              <a:rPr lang="de-DE" sz="1000" dirty="0" smtClean="0">
                <a:latin typeface="Arial" charset="0"/>
              </a:rPr>
              <a:t> </a:t>
            </a:r>
          </a:p>
          <a:p>
            <a:pPr defTabSz="914400"/>
            <a:endParaRPr lang="de-DE" sz="1000" dirty="0" smtClean="0">
              <a:latin typeface="Arial" charset="0"/>
            </a:endParaRPr>
          </a:p>
          <a:p>
            <a:pPr defTabSz="914400"/>
            <a:r>
              <a:rPr lang="de-DE" sz="1000" dirty="0" smtClean="0">
                <a:latin typeface="Arial" charset="0"/>
              </a:rPr>
              <a:t>+ Partner</a:t>
            </a:r>
            <a:r>
              <a:rPr lang="de-DE" sz="1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  <a:latin typeface="Arial" charset="0"/>
              </a:rPr>
              <a:t>Institutions</a:t>
            </a:r>
            <a:endParaRPr lang="de-DE" sz="1000" dirty="0">
              <a:solidFill>
                <a:schemeClr val="tx1"/>
              </a:solidFill>
              <a:latin typeface="Arial" charset="0"/>
            </a:endParaRPr>
          </a:p>
          <a:p>
            <a:pPr defTabSz="914400"/>
            <a:r>
              <a:rPr lang="de-DE" sz="1000" dirty="0" smtClean="0">
                <a:solidFill>
                  <a:schemeClr val="tx1"/>
                </a:solidFill>
                <a:latin typeface="Arial" charset="0"/>
              </a:rPr>
              <a:t>(EEA</a:t>
            </a:r>
            <a:r>
              <a:rPr lang="de-DE" sz="1000" dirty="0">
                <a:solidFill>
                  <a:schemeClr val="tx1"/>
                </a:solidFill>
                <a:latin typeface="Arial" charset="0"/>
              </a:rPr>
              <a:t>, ECRA, </a:t>
            </a:r>
            <a:r>
              <a:rPr lang="de-DE" sz="1000" dirty="0" smtClean="0">
                <a:solidFill>
                  <a:schemeClr val="tx1"/>
                </a:solidFill>
                <a:latin typeface="Arial" charset="0"/>
              </a:rPr>
              <a:t>ESA, </a:t>
            </a:r>
          </a:p>
          <a:p>
            <a:pPr defTabSz="914400"/>
            <a:r>
              <a:rPr lang="de-DE" sz="1000" dirty="0" err="1" smtClean="0">
                <a:solidFill>
                  <a:schemeClr val="tx1"/>
                </a:solidFill>
                <a:latin typeface="Arial" charset="0"/>
              </a:rPr>
              <a:t>NordForsk</a:t>
            </a:r>
            <a:r>
              <a:rPr lang="de-DE" sz="1000" dirty="0">
                <a:latin typeface="Arial" charset="0"/>
              </a:rPr>
              <a:t>) </a:t>
            </a:r>
            <a:endParaRPr lang="de-DE" sz="1000" dirty="0" smtClean="0">
              <a:latin typeface="Arial" charset="0"/>
            </a:endParaRPr>
          </a:p>
          <a:p>
            <a:pPr defTabSz="914400"/>
            <a:endParaRPr lang="de-DE" sz="1000" dirty="0">
              <a:latin typeface="Arial" charset="0"/>
            </a:endParaRPr>
          </a:p>
        </p:txBody>
      </p:sp>
      <p:sp>
        <p:nvSpPr>
          <p:cNvPr id="104" name="Textfeld 98"/>
          <p:cNvSpPr txBox="1">
            <a:spLocks noChangeArrowheads="1"/>
          </p:cNvSpPr>
          <p:nvPr/>
        </p:nvSpPr>
        <p:spPr bwMode="auto">
          <a:xfrm>
            <a:off x="193729" y="2235847"/>
            <a:ext cx="287337" cy="304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/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6" name="Textfeld 99"/>
          <p:cNvSpPr txBox="1">
            <a:spLocks noChangeArrowheads="1"/>
          </p:cNvSpPr>
          <p:nvPr/>
        </p:nvSpPr>
        <p:spPr bwMode="auto">
          <a:xfrm>
            <a:off x="567091" y="2261036"/>
            <a:ext cx="1877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de-DE" sz="1000" dirty="0" smtClean="0">
                <a:latin typeface="Arial" charset="0"/>
              </a:rPr>
              <a:t>ERA4CS </a:t>
            </a:r>
            <a:r>
              <a:rPr lang="de-DE" sz="1000" dirty="0" err="1" smtClean="0">
                <a:latin typeface="Arial" charset="0"/>
              </a:rPr>
              <a:t>partners</a:t>
            </a:r>
            <a:endParaRPr lang="de-DE" sz="10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89" y="230188"/>
            <a:ext cx="8907517" cy="791650"/>
          </a:xfrm>
        </p:spPr>
        <p:txBody>
          <a:bodyPr>
            <a:noAutofit/>
          </a:bodyPr>
          <a:lstStyle/>
          <a:p>
            <a:r>
              <a:rPr lang="en-GB" dirty="0" smtClean="0"/>
              <a:t>JPI Climate SRIA: </a:t>
            </a:r>
            <a:r>
              <a:rPr lang="en-GB" dirty="0"/>
              <a:t>3 challenges </a:t>
            </a:r>
            <a:r>
              <a:rPr lang="en-GB" dirty="0" smtClean="0"/>
              <a:t>+ </a:t>
            </a:r>
            <a:r>
              <a:rPr lang="en-GB" dirty="0"/>
              <a:t>Strategic Mechanism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0" y="1793289"/>
            <a:ext cx="3296937" cy="33058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63274" y="1595312"/>
            <a:ext cx="5123525" cy="52316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94D6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94D6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94D6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94D6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94D6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sz="2400" b="1" i="1" dirty="0" smtClean="0"/>
          </a:p>
          <a:p>
            <a:pPr marL="0" indent="0" algn="just">
              <a:buFont typeface="Arial"/>
              <a:buNone/>
            </a:pPr>
            <a:r>
              <a:rPr lang="en-GB" sz="2400" b="1" dirty="0" smtClean="0"/>
              <a:t>Challenge 1:</a:t>
            </a:r>
            <a:r>
              <a:rPr lang="en-GB" sz="2400" b="1" i="1" dirty="0" smtClean="0"/>
              <a:t> </a:t>
            </a:r>
            <a:r>
              <a:rPr lang="en-GB" sz="2400" i="1" dirty="0" smtClean="0"/>
              <a:t>Understanding the processes and consequences of climate change</a:t>
            </a:r>
          </a:p>
          <a:p>
            <a:pPr marL="0" indent="0" algn="just">
              <a:buFont typeface="Arial"/>
              <a:buNone/>
            </a:pPr>
            <a:endParaRPr lang="en-GB" sz="2400" i="1" dirty="0" smtClean="0"/>
          </a:p>
          <a:p>
            <a:pPr marL="0" indent="0" algn="just">
              <a:buFont typeface="Arial"/>
              <a:buNone/>
            </a:pPr>
            <a:r>
              <a:rPr lang="en-GB" sz="2400" b="1" dirty="0" smtClean="0"/>
              <a:t>Challenge 2: </a:t>
            </a:r>
            <a:r>
              <a:rPr lang="en-GB" sz="2400" i="1" dirty="0" smtClean="0"/>
              <a:t>Improving knowledge on climate-related decision-making processes and measures</a:t>
            </a:r>
          </a:p>
          <a:p>
            <a:pPr marL="0" indent="0" algn="just">
              <a:buFont typeface="Arial"/>
              <a:buNone/>
            </a:pPr>
            <a:endParaRPr lang="en-GB" sz="2400" i="1" dirty="0" smtClean="0"/>
          </a:p>
          <a:p>
            <a:pPr marL="0" indent="0" algn="just">
              <a:buFont typeface="Arial"/>
              <a:buNone/>
            </a:pPr>
            <a:r>
              <a:rPr lang="en-GB" sz="2400" b="1" dirty="0" smtClean="0"/>
              <a:t>Challenge 3: </a:t>
            </a:r>
            <a:r>
              <a:rPr lang="en-GB" sz="2400" i="1" dirty="0" smtClean="0"/>
              <a:t>Researching sustainable societal transformation in the context of climate change</a:t>
            </a:r>
          </a:p>
          <a:p>
            <a:pPr marL="0" indent="0" algn="just">
              <a:buFont typeface="Arial"/>
              <a:buNone/>
            </a:pPr>
            <a:endParaRPr lang="en-GB" sz="2400" dirty="0" smtClean="0"/>
          </a:p>
          <a:p>
            <a:pPr marL="0" indent="0" algn="just">
              <a:buFont typeface="Arial"/>
              <a:buNone/>
            </a:pPr>
            <a:endParaRPr lang="en-GB" sz="2400" dirty="0" smtClean="0"/>
          </a:p>
          <a:p>
            <a:pPr marL="0" indent="0" algn="just">
              <a:buFont typeface="Arial"/>
              <a:buNone/>
            </a:pPr>
            <a:r>
              <a:rPr lang="en-GB" sz="2400" b="1" dirty="0" smtClean="0"/>
              <a:t>Strategic Mechanism: </a:t>
            </a:r>
            <a:r>
              <a:rPr lang="en-GB" sz="2400" dirty="0" smtClean="0"/>
              <a:t>Connecting people, problems and solutions in a systemic approach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7017" y="4870508"/>
            <a:ext cx="3494085" cy="13970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SRIA implemented through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970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Scoping Activities and Scoping FORUM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161371"/>
            <a:ext cx="8513238" cy="5455329"/>
          </a:xfrm>
        </p:spPr>
        <p:txBody>
          <a:bodyPr>
            <a:normAutofit/>
          </a:bodyPr>
          <a:lstStyle/>
          <a:p>
            <a:pPr lvl="1" algn="just">
              <a:buClrTx/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Scoping workshops will help to inform the preparation of the first Scoping Forum:</a:t>
            </a:r>
          </a:p>
          <a:p>
            <a:pPr marL="457200" lvl="1" indent="0" algn="just">
              <a:buClrTx/>
              <a:buNone/>
            </a:pPr>
            <a:r>
              <a:rPr lang="en-US" sz="2400" i="1" dirty="0" smtClean="0"/>
              <a:t>Proposed scoping workshops </a:t>
            </a:r>
            <a:r>
              <a:rPr lang="en-GB" sz="2400" b="1" dirty="0" smtClean="0"/>
              <a:t>2/3 February 2017, </a:t>
            </a:r>
            <a:r>
              <a:rPr lang="en-GB" sz="2400" b="1" dirty="0"/>
              <a:t>Brussels: </a:t>
            </a:r>
            <a:r>
              <a:rPr lang="en-GB" sz="2400" dirty="0"/>
              <a:t>Climate Services - </a:t>
            </a:r>
            <a:r>
              <a:rPr lang="en-GB" sz="2400" dirty="0" smtClean="0"/>
              <a:t>Synergies, </a:t>
            </a:r>
            <a:r>
              <a:rPr lang="en-GB" sz="2400" dirty="0"/>
              <a:t>Gaps and Challenges </a:t>
            </a:r>
            <a:r>
              <a:rPr lang="en-GB" sz="2400" dirty="0" smtClean="0"/>
              <a:t>workshop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en-GB" sz="2400" b="1" dirty="0" smtClean="0"/>
              <a:t>4-5 </a:t>
            </a:r>
            <a:r>
              <a:rPr lang="en-GB" sz="2400" b="1" dirty="0"/>
              <a:t>April 2017, Valencia: </a:t>
            </a:r>
            <a:r>
              <a:rPr lang="en-GB" sz="2400" dirty="0"/>
              <a:t>Synergy and mismatch analysis of Climate Services </a:t>
            </a:r>
            <a:r>
              <a:rPr lang="en-GB" sz="2400" dirty="0" smtClean="0"/>
              <a:t>in the context of the </a:t>
            </a:r>
            <a:r>
              <a:rPr lang="en-GB" sz="2400" dirty="0" err="1" smtClean="0"/>
              <a:t>ClimatEurope</a:t>
            </a:r>
            <a:r>
              <a:rPr lang="en-GB" sz="2400" dirty="0" smtClean="0"/>
              <a:t> Festival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en-GB" sz="2400" b="1" dirty="0"/>
              <a:t>October 2017, </a:t>
            </a:r>
            <a:r>
              <a:rPr lang="en-GB" sz="2400" b="1" dirty="0" smtClean="0"/>
              <a:t>Rome </a:t>
            </a:r>
            <a:r>
              <a:rPr lang="en-GB" sz="2400" b="1" dirty="0" err="1" smtClean="0"/>
              <a:t>tbc</a:t>
            </a:r>
            <a:r>
              <a:rPr lang="en-GB" sz="2400" b="1" dirty="0" smtClean="0"/>
              <a:t>: FORUM </a:t>
            </a:r>
            <a:r>
              <a:rPr lang="en-GB" sz="2400" dirty="0" smtClean="0"/>
              <a:t>to develop a Joint </a:t>
            </a:r>
            <a:r>
              <a:rPr lang="en-GB" sz="2400" dirty="0"/>
              <a:t>vision for Implementation Strategy and Plan </a:t>
            </a:r>
            <a:r>
              <a:rPr lang="en-GB" sz="2400" dirty="0" smtClean="0"/>
              <a:t>2018-2022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lvl="1" indent="0" algn="just">
              <a:buClrTx/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5900" y="4991100"/>
            <a:ext cx="4241800" cy="134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 involved to scope future implementation action</a:t>
            </a:r>
            <a:r>
              <a:rPr lang="en-GB" dirty="0" smtClean="0"/>
              <a:t>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1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ERA4CS Flagship project on climate services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524000"/>
            <a:ext cx="8942388" cy="4400849"/>
          </a:xfrm>
        </p:spPr>
        <p:txBody>
          <a:bodyPr>
            <a:noAutofit/>
          </a:bodyPr>
          <a:lstStyle/>
          <a:p>
            <a:pPr lvl="1">
              <a:buClr>
                <a:srgbClr val="EEECE1"/>
              </a:buClr>
            </a:pPr>
            <a:r>
              <a:rPr lang="en-GB" sz="2400" b="1" i="1" dirty="0" smtClean="0"/>
              <a:t>2016 ERA-NET </a:t>
            </a:r>
            <a:r>
              <a:rPr lang="en-GB" sz="2400" b="1" i="1" dirty="0"/>
              <a:t>COFUND “European Research Area for Climate Services” (ERA4CS)</a:t>
            </a:r>
          </a:p>
          <a:p>
            <a:pPr lvl="2"/>
            <a:r>
              <a:rPr lang="en-GB" dirty="0"/>
              <a:t>Joint transnational co-funded call, </a:t>
            </a:r>
            <a:r>
              <a:rPr lang="en-GB" dirty="0" smtClean="0"/>
              <a:t>with 43 partners from  18 </a:t>
            </a:r>
            <a:r>
              <a:rPr lang="en-GB" dirty="0" err="1" smtClean="0"/>
              <a:t>Europea</a:t>
            </a:r>
            <a:r>
              <a:rPr lang="en-GB" dirty="0" smtClean="0"/>
              <a:t> countries </a:t>
            </a:r>
            <a:r>
              <a:rPr lang="en-GB" dirty="0"/>
              <a:t>and up to 75MEuro</a:t>
            </a:r>
            <a:r>
              <a:rPr lang="en-GB" dirty="0" smtClean="0"/>
              <a:t>:</a:t>
            </a:r>
          </a:p>
          <a:p>
            <a:pPr lvl="3"/>
            <a:r>
              <a:rPr lang="en-GB" sz="2400" dirty="0" smtClean="0"/>
              <a:t>a </a:t>
            </a:r>
            <a:r>
              <a:rPr lang="en-GB" sz="2400" dirty="0"/>
              <a:t>“cash” topic, supported by </a:t>
            </a:r>
            <a:r>
              <a:rPr lang="en-GB" sz="2400" dirty="0" smtClean="0"/>
              <a:t>13 </a:t>
            </a:r>
            <a:r>
              <a:rPr lang="en-GB" sz="2400" dirty="0"/>
              <a:t>RFOs, on co-development for user needs and action-oriented </a:t>
            </a:r>
            <a:r>
              <a:rPr lang="en-GB" sz="2400" dirty="0" smtClean="0"/>
              <a:t>projects Advanced </a:t>
            </a:r>
            <a:r>
              <a:rPr lang="en-GB" sz="2400" dirty="0"/>
              <a:t>co-development with </a:t>
            </a:r>
            <a:r>
              <a:rPr lang="en-GB" sz="2400" dirty="0" smtClean="0"/>
              <a:t>users </a:t>
            </a:r>
          </a:p>
          <a:p>
            <a:pPr lvl="3"/>
            <a:r>
              <a:rPr lang="en-GB" sz="2400" dirty="0" smtClean="0"/>
              <a:t>an </a:t>
            </a:r>
            <a:r>
              <a:rPr lang="en-GB" sz="2400" dirty="0"/>
              <a:t>“in-kind” topic, supported by </a:t>
            </a:r>
            <a:r>
              <a:rPr lang="en-GB" sz="2400" dirty="0" smtClean="0"/>
              <a:t>30RPOs</a:t>
            </a:r>
            <a:r>
              <a:rPr lang="en-GB" sz="2400" dirty="0"/>
              <a:t>, on institutional integration of the research components </a:t>
            </a:r>
            <a:r>
              <a:rPr lang="en-GB" sz="2400" dirty="0" smtClean="0"/>
              <a:t>of </a:t>
            </a:r>
            <a:r>
              <a:rPr lang="en-GB" sz="2400" dirty="0"/>
              <a:t>national </a:t>
            </a:r>
            <a:r>
              <a:rPr lang="en-GB" sz="2400" dirty="0" smtClean="0"/>
              <a:t>CS</a:t>
            </a:r>
          </a:p>
          <a:p>
            <a:pPr marL="1371600" lvl="3" indent="0">
              <a:buNone/>
            </a:pPr>
            <a:r>
              <a:rPr lang="en-GB" sz="2400" i="1" dirty="0" smtClean="0">
                <a:solidFill>
                  <a:srgbClr val="00B050"/>
                </a:solidFill>
              </a:rPr>
              <a:t>Call </a:t>
            </a:r>
            <a:r>
              <a:rPr lang="en-GB" sz="2400" i="1" dirty="0">
                <a:solidFill>
                  <a:srgbClr val="00B050"/>
                </a:solidFill>
              </a:rPr>
              <a:t>closed, </a:t>
            </a:r>
            <a:r>
              <a:rPr lang="en-GB" sz="2400" i="1" dirty="0" smtClean="0">
                <a:solidFill>
                  <a:srgbClr val="00B050"/>
                </a:solidFill>
              </a:rPr>
              <a:t>projects now </a:t>
            </a:r>
            <a:r>
              <a:rPr lang="en-GB" sz="2400" i="1" dirty="0">
                <a:solidFill>
                  <a:srgbClr val="00B050"/>
                </a:solidFill>
              </a:rPr>
              <a:t>evaluated – results in February</a:t>
            </a:r>
          </a:p>
          <a:p>
            <a:pPr lvl="3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801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288" y="274638"/>
            <a:ext cx="8229600" cy="776287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About the Arctic: Joint Call 2013</a:t>
            </a:r>
          </a:p>
          <a:p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32012" y="124488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94D6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94D6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94D6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94D6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94D6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 smtClean="0"/>
          </a:p>
          <a:p>
            <a:pPr marL="0" indent="0">
              <a:buFont typeface="Arial" charset="0"/>
              <a:buNone/>
            </a:pPr>
            <a:endParaRPr lang="en-GB" sz="1800" dirty="0" smtClean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80348" y="1244881"/>
            <a:ext cx="8859480" cy="40896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Russian Arctic &amp; Boreal Systems – 3 projects</a:t>
            </a: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Climate impact on the carbon emission and export from Siberian inland waters (SIWA)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- a </a:t>
            </a:r>
            <a:r>
              <a:rPr lang="en-GB" u="sng" dirty="0">
                <a:solidFill>
                  <a:schemeClr val="accent1">
                    <a:lumMod val="75000"/>
                  </a:schemeClr>
                </a:solidFill>
              </a:rPr>
              <a:t>comparative study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of lake-stream networks across a climate gradient (boreal-arctic) in western Siberia with the aim to assess the role of inland waters in the carbon cycle of Siberia.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 	Russia, Sweden, UK - Awarded funding: 711.935 EUR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	Lead Principal Investigator: Jan Karlsson,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Umeå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University, Sweden</a:t>
            </a:r>
          </a:p>
          <a:p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Constraining uncertainties in the permafrost-climate feedback (COUP)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Aim: Better predictions of how permafrost areas will respond to a warming climate; results will contribute to improving quantifying the impact of thawing permafrost on global climate.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Denmark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Finland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Norway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Russia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Sweden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, UK -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Awarded funding: 1.205.183 EUR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Lead Principal Investigator: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Gustaf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Hugelius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Stockholm University, Sweden</a:t>
            </a:r>
          </a:p>
          <a:p>
            <a:endParaRPr lang="en-GB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More than methane: quantifying melt-driven biogas production and nutrient export from Eurasian Arctic lowland permafrost (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</a:rPr>
              <a:t>LowPerm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Aim: understand nutrient transport within permafrost landscapes that may lead to changes in greenhouse gas production and fertilization of the Arctic Ocean.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			Denmark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Norway, Russia, UK - Awarded funding: 809.405 EUR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			Lead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Principal Investigator: Andrew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Hodson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University of Sheffield, UK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1257300" lvl="2" indent="-342900">
              <a:buFontTx/>
              <a:buChar char="-"/>
            </a:pP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57300" lvl="2" indent="-342900">
              <a:buFontTx/>
              <a:buChar char="-"/>
            </a:pP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57300" lvl="2" indent="-342900">
              <a:buFontTx/>
              <a:buChar char="-"/>
            </a:pP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100" y="1384638"/>
            <a:ext cx="749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ERANET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Cross-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sectoral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and/or cross-scale climate change impact assessments; Integration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of biophysical impact estimates with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economic models and developing pathways to achieve the long-term 	objectives of the Paris Agreement (incl. Sustainable Development Goals)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CSA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internationalisation: strengthening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JPI Climate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and climate research globally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through international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cooperation; understanding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underlying processes of climate change, improving decision-making processes and measures and guiding in a context of sustainable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development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288" y="147638"/>
            <a:ext cx="8229600" cy="776287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For 2017:  ERANET   Cross-sector </a:t>
            </a:r>
            <a:r>
              <a:rPr lang="en-US" dirty="0"/>
              <a:t>impact assessments </a:t>
            </a:r>
            <a:r>
              <a:rPr lang="en-US" dirty="0" smtClean="0"/>
              <a:t> + CSA internalization</a:t>
            </a:r>
          </a:p>
        </p:txBody>
      </p:sp>
    </p:spTree>
    <p:extLst>
      <p:ext uri="{BB962C8B-B14F-4D97-AF65-F5344CB8AC3E}">
        <p14:creationId xmlns:p14="http://schemas.microsoft.com/office/powerpoint/2010/main" val="22374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86382"/>
            <a:ext cx="7772400" cy="1362075"/>
          </a:xfrm>
        </p:spPr>
        <p:txBody>
          <a:bodyPr/>
          <a:lstStyle/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335" y="5214993"/>
            <a:ext cx="7772400" cy="1500187"/>
          </a:xfrm>
        </p:spPr>
        <p:txBody>
          <a:bodyPr/>
          <a:lstStyle/>
          <a:p>
            <a:pPr algn="r"/>
            <a:endParaRPr lang="en-GB" dirty="0"/>
          </a:p>
        </p:txBody>
      </p:sp>
      <p:sp>
        <p:nvSpPr>
          <p:cNvPr id="4" name="AutoShape 2" descr="Bildergebnis für arctic surpris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576205"/>
            <a:ext cx="4025900" cy="458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12885" y="160338"/>
            <a:ext cx="8229600" cy="776287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6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430</Words>
  <Application>Microsoft Office PowerPoint</Application>
  <PresentationFormat>On-screen Show (4:3)</PresentationFormat>
  <Paragraphs>109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JPI Connecting Climate Knowledge for Europe (JPI Climate)</vt:lpstr>
      <vt:lpstr>JPI Climate partners </vt:lpstr>
      <vt:lpstr>JPI Climate SRIA: 3 challenges + Strategic Mechanism</vt:lpstr>
      <vt:lpstr>Scoping Activities and Scoping FORUM</vt:lpstr>
      <vt:lpstr>ERA4CS Flagship project on climate services</vt:lpstr>
      <vt:lpstr>PowerPoint Presentation</vt:lpstr>
      <vt:lpstr>PowerPoint Presentation</vt:lpstr>
      <vt:lpstr>PowerPoint Presentation</vt:lpstr>
    </vt:vector>
  </TitlesOfParts>
  <Company>UKCIP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Ferguson</dc:creator>
  <cp:lastModifiedBy>Jacqueline Kay Wood</cp:lastModifiedBy>
  <cp:revision>176</cp:revision>
  <cp:lastPrinted>2017-01-17T16:29:58Z</cp:lastPrinted>
  <dcterms:created xsi:type="dcterms:W3CDTF">2013-04-04T10:08:20Z</dcterms:created>
  <dcterms:modified xsi:type="dcterms:W3CDTF">2017-01-17T16:36:33Z</dcterms:modified>
</cp:coreProperties>
</file>